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4" r:id="rId1"/>
  </p:sldMasterIdLst>
  <p:notesMasterIdLst>
    <p:notesMasterId r:id="rId16"/>
  </p:notesMasterIdLst>
  <p:handoutMasterIdLst>
    <p:handoutMasterId r:id="rId17"/>
  </p:handoutMasterIdLst>
  <p:sldIdLst>
    <p:sldId id="256" r:id="rId2"/>
    <p:sldId id="260" r:id="rId3"/>
    <p:sldId id="261" r:id="rId4"/>
    <p:sldId id="257" r:id="rId5"/>
    <p:sldId id="264" r:id="rId6"/>
    <p:sldId id="265" r:id="rId7"/>
    <p:sldId id="263" r:id="rId8"/>
    <p:sldId id="268" r:id="rId9"/>
    <p:sldId id="266" r:id="rId10"/>
    <p:sldId id="270" r:id="rId11"/>
    <p:sldId id="269" r:id="rId12"/>
    <p:sldId id="271" r:id="rId13"/>
    <p:sldId id="267" r:id="rId14"/>
    <p:sldId id="259" r:id="rId15"/>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7100"/>
    <a:srgbClr val="C0BD32"/>
    <a:srgbClr val="0097CC"/>
    <a:srgbClr val="6EA92D"/>
    <a:srgbClr val="9FBFFF"/>
    <a:srgbClr val="0DE8FF"/>
    <a:srgbClr val="D06654"/>
    <a:srgbClr val="53BCD1"/>
    <a:srgbClr val="D2CF51"/>
    <a:srgbClr val="6BA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4" autoAdjust="0"/>
    <p:restoredTop sz="94767" autoAdjust="0"/>
  </p:normalViewPr>
  <p:slideViewPr>
    <p:cSldViewPr snapToObjects="1">
      <p:cViewPr varScale="1">
        <p:scale>
          <a:sx n="85" d="100"/>
          <a:sy n="85" d="100"/>
        </p:scale>
        <p:origin x="593" y="45"/>
      </p:cViewPr>
      <p:guideLst>
        <p:guide orient="horz" pos="2154"/>
        <p:guide pos="287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D5AA6-AEE7-4171-851F-414A36A38A7A}" type="datetimeFigureOut">
              <a:rPr lang="ko-KR" altLang="en-US" smtClean="0"/>
              <a:t>2023-12-19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A4B4E9-7AC0-4F60-8484-ECEA97EF51D6}" type="slidenum">
              <a:rPr lang="ko-KR" altLang="en-US" smtClean="0"/>
              <a:t>‹#›</a:t>
            </a:fld>
            <a:endParaRPr lang="ko-KR" altLang="en-US"/>
          </a:p>
        </p:txBody>
      </p:sp>
    </p:spTree>
    <p:extLst>
      <p:ext uri="{BB962C8B-B14F-4D97-AF65-F5344CB8AC3E}">
        <p14:creationId xmlns:p14="http://schemas.microsoft.com/office/powerpoint/2010/main" val="47579241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3EA3F8-BADD-4D38-8729-4C3ABA8D9A5E}" type="datetimeFigureOut">
              <a:rPr lang="ko-KR" altLang="en-US" smtClean="0"/>
              <a:t>2023-12-19</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B12FC9-FEB2-4077-87CE-6A91ACFE3D3F}" type="slidenum">
              <a:rPr lang="ko-KR" altLang="en-US" smtClean="0"/>
              <a:t>‹#›</a:t>
            </a:fld>
            <a:endParaRPr lang="ko-KR" altLang="en-US"/>
          </a:p>
        </p:txBody>
      </p:sp>
    </p:spTree>
    <p:extLst>
      <p:ext uri="{BB962C8B-B14F-4D97-AF65-F5344CB8AC3E}">
        <p14:creationId xmlns:p14="http://schemas.microsoft.com/office/powerpoint/2010/main" val="1170954731"/>
      </p:ext>
    </p:extLst>
  </p:cSld>
  <p:clrMap bg1="lt1" tx1="dk1" bg2="lt2" tx2="dk2" accent1="accent1" accent2="accent2" accent3="accent3" accent4="accent4" accent5="accent5" accent6="accent6" hlink="hlink" folHlink="folHlink"/>
  <p:hf hd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97819"/>
            <a:ext cx="7772400" cy="1102519"/>
          </a:xfrm>
          <a:prstGeom prst="rect">
            <a:avLst/>
          </a:prstGeom>
        </p:spPr>
        <p:txBody>
          <a:bodyPr/>
          <a:lstStyle/>
          <a:p>
            <a:r>
              <a:rPr lang="ko-KR" altLang="en-US"/>
              <a:t>마스터 제목 스타일 편집</a:t>
            </a:r>
          </a:p>
        </p:txBody>
      </p:sp>
      <p:sp>
        <p:nvSpPr>
          <p:cNvPr id="3" name="부제목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4767263"/>
            <a:ext cx="2133600" cy="273844"/>
          </a:xfrm>
          <a:prstGeom prst="rect">
            <a:avLst/>
          </a:prstGeom>
        </p:spPr>
        <p:txBody>
          <a:bodyPr/>
          <a:lstStyle/>
          <a:p>
            <a:fld id="{AF956F63-C0B0-4F7E-95AD-0AEC0A8DFF20}" type="datetimeFigureOut">
              <a:rPr lang="ko-KR" altLang="en-US" smtClean="0"/>
              <a:t>2023-12-19</a:t>
            </a:fld>
            <a:endParaRPr lang="ko-KR" altLang="en-US"/>
          </a:p>
        </p:txBody>
      </p:sp>
      <p:sp>
        <p:nvSpPr>
          <p:cNvPr id="5" name="바닥글 개체 틀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6553200" y="4767263"/>
            <a:ext cx="2133600" cy="273844"/>
          </a:xfrm>
          <a:prstGeom prst="rect">
            <a:avLst/>
          </a:prstGeom>
        </p:spPr>
        <p:txBody>
          <a:body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4057310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457200" y="205978"/>
            <a:ext cx="8229600" cy="857250"/>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457200" y="1200151"/>
            <a:ext cx="8229600" cy="3394472"/>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457200" y="4767263"/>
            <a:ext cx="2133600" cy="273844"/>
          </a:xfrm>
          <a:prstGeom prst="rect">
            <a:avLst/>
          </a:prstGeom>
        </p:spPr>
        <p:txBody>
          <a:bodyPr/>
          <a:lstStyle/>
          <a:p>
            <a:fld id="{AF956F63-C0B0-4F7E-95AD-0AEC0A8DFF20}" type="datetimeFigureOut">
              <a:rPr lang="ko-KR" altLang="en-US" smtClean="0"/>
              <a:t>2023-12-19</a:t>
            </a:fld>
            <a:endParaRPr lang="ko-KR" altLang="en-US"/>
          </a:p>
        </p:txBody>
      </p:sp>
      <p:sp>
        <p:nvSpPr>
          <p:cNvPr id="5" name="바닥글 개체 틀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6553200" y="4767263"/>
            <a:ext cx="2133600" cy="273844"/>
          </a:xfrm>
          <a:prstGeom prst="rect">
            <a:avLst/>
          </a:prstGeom>
        </p:spPr>
        <p:txBody>
          <a:body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4054991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05979"/>
            <a:ext cx="2057400" cy="4388644"/>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05979"/>
            <a:ext cx="6019800" cy="4388644"/>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457200" y="4767263"/>
            <a:ext cx="2133600" cy="273844"/>
          </a:xfrm>
          <a:prstGeom prst="rect">
            <a:avLst/>
          </a:prstGeom>
        </p:spPr>
        <p:txBody>
          <a:bodyPr/>
          <a:lstStyle/>
          <a:p>
            <a:fld id="{AF956F63-C0B0-4F7E-95AD-0AEC0A8DFF20}" type="datetimeFigureOut">
              <a:rPr lang="ko-KR" altLang="en-US" smtClean="0"/>
              <a:t>2023-12-19</a:t>
            </a:fld>
            <a:endParaRPr lang="ko-KR" altLang="en-US"/>
          </a:p>
        </p:txBody>
      </p:sp>
      <p:sp>
        <p:nvSpPr>
          <p:cNvPr id="5" name="바닥글 개체 틀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6553200" y="4767263"/>
            <a:ext cx="2133600" cy="273844"/>
          </a:xfrm>
          <a:prstGeom prst="rect">
            <a:avLst/>
          </a:prstGeom>
        </p:spPr>
        <p:txBody>
          <a:body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1170518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cxnSp>
        <p:nvCxnSpPr>
          <p:cNvPr id="4" name="직선 연결선 3"/>
          <p:cNvCxnSpPr/>
          <p:nvPr userDrawn="1"/>
        </p:nvCxnSpPr>
        <p:spPr>
          <a:xfrm>
            <a:off x="395536" y="303498"/>
            <a:ext cx="835292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810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cxnSp>
        <p:nvCxnSpPr>
          <p:cNvPr id="6" name="직선 연결선 5"/>
          <p:cNvCxnSpPr/>
          <p:nvPr userDrawn="1"/>
        </p:nvCxnSpPr>
        <p:spPr>
          <a:xfrm>
            <a:off x="395536" y="987574"/>
            <a:ext cx="835292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395536" y="303498"/>
            <a:ext cx="835292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797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583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구역 머리글">
    <p:spTree>
      <p:nvGrpSpPr>
        <p:cNvPr id="1" name=""/>
        <p:cNvGrpSpPr/>
        <p:nvPr/>
      </p:nvGrpSpPr>
      <p:grpSpPr>
        <a:xfrm>
          <a:off x="0" y="0"/>
          <a:ext cx="0" cy="0"/>
          <a:chOff x="0" y="0"/>
          <a:chExt cx="0" cy="0"/>
        </a:xfrm>
      </p:grpSpPr>
      <p:sp>
        <p:nvSpPr>
          <p:cNvPr id="2" name="직사각형 1"/>
          <p:cNvSpPr/>
          <p:nvPr userDrawn="1"/>
        </p:nvSpPr>
        <p:spPr>
          <a:xfrm>
            <a:off x="3321145" y="2139702"/>
            <a:ext cx="2501710" cy="646331"/>
          </a:xfrm>
          <a:prstGeom prst="rect">
            <a:avLst/>
          </a:prstGeom>
        </p:spPr>
        <p:txBody>
          <a:bodyPr wrap="none">
            <a:spAutoFit/>
          </a:bodyPr>
          <a:lstStyle/>
          <a:p>
            <a:pPr algn="ctr"/>
            <a:r>
              <a:rPr lang="en-US" altLang="ko-KR" sz="3600" b="1" u="none" dirty="0">
                <a:solidFill>
                  <a:schemeClr val="bg1"/>
                </a:solidFill>
                <a:latin typeface="Arial" pitchFamily="34" charset="0"/>
                <a:ea typeface="Tahoma" pitchFamily="34" charset="0"/>
                <a:cs typeface="Arial" pitchFamily="34" charset="0"/>
              </a:rPr>
              <a:t>Thank You</a:t>
            </a:r>
            <a:endParaRPr lang="ko-KR" altLang="en-US" sz="3600" b="1" u="none"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15352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05978"/>
            <a:ext cx="8229600" cy="857250"/>
          </a:xfrm>
          <a:prstGeom prst="rect">
            <a:avLst/>
          </a:prstGeom>
        </p:spPr>
        <p:txBody>
          <a:bodyPr/>
          <a:lstStyle/>
          <a:p>
            <a:r>
              <a:rPr lang="ko-KR" altLang="en-US"/>
              <a:t>마스터 제목 스타일 편집</a:t>
            </a:r>
          </a:p>
        </p:txBody>
      </p:sp>
      <p:sp>
        <p:nvSpPr>
          <p:cNvPr id="3" name="내용 개체 틀 2"/>
          <p:cNvSpPr>
            <a:spLocks noGrp="1"/>
          </p:cNvSpPr>
          <p:nvPr>
            <p:ph idx="1"/>
          </p:nvPr>
        </p:nvSpPr>
        <p:spPr>
          <a:xfrm>
            <a:off x="457200" y="1200151"/>
            <a:ext cx="8229600" cy="339447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457200" y="4767263"/>
            <a:ext cx="2133600" cy="273844"/>
          </a:xfrm>
          <a:prstGeom prst="rect">
            <a:avLst/>
          </a:prstGeom>
        </p:spPr>
        <p:txBody>
          <a:bodyPr/>
          <a:lstStyle/>
          <a:p>
            <a:fld id="{AF956F63-C0B0-4F7E-95AD-0AEC0A8DFF20}" type="datetimeFigureOut">
              <a:rPr lang="ko-KR" altLang="en-US" smtClean="0"/>
              <a:t>2023-12-19</a:t>
            </a:fld>
            <a:endParaRPr lang="ko-KR" altLang="en-US"/>
          </a:p>
        </p:txBody>
      </p:sp>
      <p:sp>
        <p:nvSpPr>
          <p:cNvPr id="5" name="바닥글 개체 틀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6553200" y="4767263"/>
            <a:ext cx="2133600" cy="273844"/>
          </a:xfrm>
          <a:prstGeom prst="rect">
            <a:avLst/>
          </a:prstGeom>
        </p:spPr>
        <p:txBody>
          <a:body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1157048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2_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4767263"/>
            <a:ext cx="2133600" cy="273844"/>
          </a:xfrm>
          <a:prstGeom prst="rect">
            <a:avLst/>
          </a:prstGeom>
        </p:spPr>
        <p:txBody>
          <a:bodyPr/>
          <a:lstStyle/>
          <a:p>
            <a:fld id="{AF956F63-C0B0-4F7E-95AD-0AEC0A8DFF20}" type="datetimeFigureOut">
              <a:rPr lang="ko-KR" altLang="en-US" smtClean="0"/>
              <a:t>2023-12-19</a:t>
            </a:fld>
            <a:endParaRPr lang="ko-KR" altLang="en-US"/>
          </a:p>
        </p:txBody>
      </p:sp>
      <p:sp>
        <p:nvSpPr>
          <p:cNvPr id="5" name="바닥글 개체 틀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6553200" y="4767263"/>
            <a:ext cx="2133600" cy="273844"/>
          </a:xfrm>
          <a:prstGeom prst="rect">
            <a:avLst/>
          </a:prstGeom>
        </p:spPr>
        <p:txBody>
          <a:body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4135835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05978"/>
            <a:ext cx="8229600" cy="857250"/>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4767263"/>
            <a:ext cx="2133600" cy="273844"/>
          </a:xfrm>
          <a:prstGeom prst="rect">
            <a:avLst/>
          </a:prstGeom>
        </p:spPr>
        <p:txBody>
          <a:bodyPr/>
          <a:lstStyle/>
          <a:p>
            <a:fld id="{AF956F63-C0B0-4F7E-95AD-0AEC0A8DFF20}" type="datetimeFigureOut">
              <a:rPr lang="ko-KR" altLang="en-US" smtClean="0"/>
              <a:t>2023-12-19</a:t>
            </a:fld>
            <a:endParaRPr lang="ko-KR" altLang="en-US"/>
          </a:p>
        </p:txBody>
      </p:sp>
      <p:sp>
        <p:nvSpPr>
          <p:cNvPr id="6" name="바닥글 개체 틀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6553200" y="4767263"/>
            <a:ext cx="2133600" cy="273844"/>
          </a:xfrm>
          <a:prstGeom prst="rect">
            <a:avLst/>
          </a:prstGeom>
        </p:spPr>
        <p:txBody>
          <a:body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3035812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05978"/>
            <a:ext cx="8229600" cy="857250"/>
          </a:xfrm>
          <a:prstGeom prst="rect">
            <a:avLst/>
          </a:prstGeo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4767263"/>
            <a:ext cx="2133600" cy="273844"/>
          </a:xfrm>
          <a:prstGeom prst="rect">
            <a:avLst/>
          </a:prstGeom>
        </p:spPr>
        <p:txBody>
          <a:bodyPr/>
          <a:lstStyle/>
          <a:p>
            <a:fld id="{AF956F63-C0B0-4F7E-95AD-0AEC0A8DFF20}" type="datetimeFigureOut">
              <a:rPr lang="ko-KR" altLang="en-US" smtClean="0"/>
              <a:t>2023-12-19</a:t>
            </a:fld>
            <a:endParaRPr lang="ko-KR" altLang="en-US"/>
          </a:p>
        </p:txBody>
      </p:sp>
      <p:sp>
        <p:nvSpPr>
          <p:cNvPr id="8" name="바닥글 개체 틀 7"/>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9" name="슬라이드 번호 개체 틀 8"/>
          <p:cNvSpPr>
            <a:spLocks noGrp="1"/>
          </p:cNvSpPr>
          <p:nvPr>
            <p:ph type="sldNum" sz="quarter" idx="12"/>
          </p:nvPr>
        </p:nvSpPr>
        <p:spPr>
          <a:xfrm>
            <a:off x="6553200" y="4767263"/>
            <a:ext cx="2133600" cy="273844"/>
          </a:xfrm>
          <a:prstGeom prst="rect">
            <a:avLst/>
          </a:prstGeom>
        </p:spPr>
        <p:txBody>
          <a:body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2048769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05978"/>
            <a:ext cx="8229600" cy="857250"/>
          </a:xfrm>
          <a:prstGeom prst="rect">
            <a:avLst/>
          </a:prstGeom>
        </p:spPr>
        <p:txBody>
          <a:bodyPr/>
          <a:lstStyle/>
          <a:p>
            <a:r>
              <a:rPr lang="ko-KR" altLang="en-US"/>
              <a:t>마스터 제목 스타일 편집</a:t>
            </a:r>
          </a:p>
        </p:txBody>
      </p:sp>
      <p:sp>
        <p:nvSpPr>
          <p:cNvPr id="3" name="날짜 개체 틀 2"/>
          <p:cNvSpPr>
            <a:spLocks noGrp="1"/>
          </p:cNvSpPr>
          <p:nvPr>
            <p:ph type="dt" sz="half" idx="10"/>
          </p:nvPr>
        </p:nvSpPr>
        <p:spPr>
          <a:xfrm>
            <a:off x="457200" y="4767263"/>
            <a:ext cx="2133600" cy="273844"/>
          </a:xfrm>
          <a:prstGeom prst="rect">
            <a:avLst/>
          </a:prstGeom>
        </p:spPr>
        <p:txBody>
          <a:bodyPr/>
          <a:lstStyle/>
          <a:p>
            <a:fld id="{AF956F63-C0B0-4F7E-95AD-0AEC0A8DFF20}" type="datetimeFigureOut">
              <a:rPr lang="ko-KR" altLang="en-US" smtClean="0"/>
              <a:t>2023-12-19</a:t>
            </a:fld>
            <a:endParaRPr lang="ko-KR" altLang="en-US"/>
          </a:p>
        </p:txBody>
      </p:sp>
      <p:sp>
        <p:nvSpPr>
          <p:cNvPr id="4" name="바닥글 개체 틀 3"/>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5" name="슬라이드 번호 개체 틀 4"/>
          <p:cNvSpPr>
            <a:spLocks noGrp="1"/>
          </p:cNvSpPr>
          <p:nvPr>
            <p:ph type="sldNum" sz="quarter" idx="12"/>
          </p:nvPr>
        </p:nvSpPr>
        <p:spPr>
          <a:xfrm>
            <a:off x="6553200" y="4767263"/>
            <a:ext cx="2133600" cy="273844"/>
          </a:xfrm>
          <a:prstGeom prst="rect">
            <a:avLst/>
          </a:prstGeom>
        </p:spPr>
        <p:txBody>
          <a:body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187559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4767263"/>
            <a:ext cx="2133600" cy="273844"/>
          </a:xfrm>
          <a:prstGeom prst="rect">
            <a:avLst/>
          </a:prstGeom>
        </p:spPr>
        <p:txBody>
          <a:bodyPr/>
          <a:lstStyle/>
          <a:p>
            <a:fld id="{AF956F63-C0B0-4F7E-95AD-0AEC0A8DFF20}" type="datetimeFigureOut">
              <a:rPr lang="ko-KR" altLang="en-US" smtClean="0"/>
              <a:t>2023-12-19</a:t>
            </a:fld>
            <a:endParaRPr lang="ko-KR" altLang="en-US"/>
          </a:p>
        </p:txBody>
      </p:sp>
      <p:sp>
        <p:nvSpPr>
          <p:cNvPr id="3" name="바닥글 개체 틀 2"/>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4" name="슬라이드 번호 개체 틀 3"/>
          <p:cNvSpPr>
            <a:spLocks noGrp="1"/>
          </p:cNvSpPr>
          <p:nvPr>
            <p:ph type="sldNum" sz="quarter" idx="12"/>
          </p:nvPr>
        </p:nvSpPr>
        <p:spPr>
          <a:xfrm>
            <a:off x="6553200" y="4767263"/>
            <a:ext cx="2133600" cy="273844"/>
          </a:xfrm>
          <a:prstGeom prst="rect">
            <a:avLst/>
          </a:prstGeom>
        </p:spPr>
        <p:txBody>
          <a:body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1266484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04787"/>
            <a:ext cx="3008313" cy="871538"/>
          </a:xfrm>
          <a:prstGeom prst="rect">
            <a:avLst/>
          </a:prstGeo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a:xfrm>
            <a:off x="457200" y="4767263"/>
            <a:ext cx="2133600" cy="273844"/>
          </a:xfrm>
          <a:prstGeom prst="rect">
            <a:avLst/>
          </a:prstGeom>
        </p:spPr>
        <p:txBody>
          <a:bodyPr/>
          <a:lstStyle/>
          <a:p>
            <a:fld id="{AF956F63-C0B0-4F7E-95AD-0AEC0A8DFF20}" type="datetimeFigureOut">
              <a:rPr lang="ko-KR" altLang="en-US" smtClean="0"/>
              <a:t>2023-12-19</a:t>
            </a:fld>
            <a:endParaRPr lang="ko-KR" altLang="en-US"/>
          </a:p>
        </p:txBody>
      </p:sp>
      <p:sp>
        <p:nvSpPr>
          <p:cNvPr id="6" name="바닥글 개체 틀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6553200" y="4767263"/>
            <a:ext cx="2133600" cy="273844"/>
          </a:xfrm>
          <a:prstGeom prst="rect">
            <a:avLst/>
          </a:prstGeom>
        </p:spPr>
        <p:txBody>
          <a:body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4182918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3600450"/>
            <a:ext cx="5486400" cy="425054"/>
          </a:xfrm>
          <a:prstGeom prst="rect">
            <a:avLst/>
          </a:prstGeo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a:xfrm>
            <a:off x="457200" y="4767263"/>
            <a:ext cx="2133600" cy="273844"/>
          </a:xfrm>
          <a:prstGeom prst="rect">
            <a:avLst/>
          </a:prstGeom>
        </p:spPr>
        <p:txBody>
          <a:bodyPr/>
          <a:lstStyle/>
          <a:p>
            <a:fld id="{AF956F63-C0B0-4F7E-95AD-0AEC0A8DFF20}" type="datetimeFigureOut">
              <a:rPr lang="ko-KR" altLang="en-US" smtClean="0"/>
              <a:t>2023-12-19</a:t>
            </a:fld>
            <a:endParaRPr lang="ko-KR" altLang="en-US"/>
          </a:p>
        </p:txBody>
      </p:sp>
      <p:sp>
        <p:nvSpPr>
          <p:cNvPr id="6" name="바닥글 개체 틀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6553200" y="4767263"/>
            <a:ext cx="2133600" cy="273844"/>
          </a:xfrm>
          <a:prstGeom prst="rect">
            <a:avLst/>
          </a:prstGeom>
        </p:spPr>
        <p:txBody>
          <a:body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4103276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직사각형 1"/>
          <p:cNvSpPr/>
          <p:nvPr userDrawn="1"/>
        </p:nvSpPr>
        <p:spPr>
          <a:xfrm>
            <a:off x="0" y="0"/>
            <a:ext cx="9144000" cy="5143500"/>
          </a:xfrm>
          <a:prstGeom prst="rect">
            <a:avLst/>
          </a:prstGeom>
          <a:solidFill>
            <a:srgbClr val="2F2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개체 틀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ko-KR" altLang="en-US"/>
              <a:t>마스터 제목 스타일 편집</a:t>
            </a:r>
          </a:p>
        </p:txBody>
      </p:sp>
      <p:sp>
        <p:nvSpPr>
          <p:cNvPr id="4" name="텍스트 개체 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F956F63-C0B0-4F7E-95AD-0AEC0A8DFF20}" type="datetimeFigureOut">
              <a:rPr lang="ko-KR" altLang="en-US" smtClean="0"/>
              <a:t>2023-12-19</a:t>
            </a:fld>
            <a:endParaRPr lang="ko-KR" altLang="en-US"/>
          </a:p>
        </p:txBody>
      </p:sp>
      <p:sp>
        <p:nvSpPr>
          <p:cNvPr id="6" name="바닥글 개체 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7" name="슬라이드 번호 개체 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390B82D-33F2-44E4-BF70-D14CADE1ACC3}" type="slidenum">
              <a:rPr lang="ko-KR" altLang="en-US" smtClean="0"/>
              <a:t>‹#›</a:t>
            </a:fld>
            <a:endParaRPr lang="ko-KR" altLang="en-US"/>
          </a:p>
        </p:txBody>
      </p:sp>
    </p:spTree>
    <p:extLst>
      <p:ext uri="{BB962C8B-B14F-4D97-AF65-F5344CB8AC3E}">
        <p14:creationId xmlns:p14="http://schemas.microsoft.com/office/powerpoint/2010/main" val="214369748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84" r:id="rId12"/>
    <p:sldLayoutId id="2147483685" r:id="rId13"/>
    <p:sldLayoutId id="2147483686" r:id="rId14"/>
    <p:sldLayoutId id="2147483687" r:id="rId15"/>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3130" y="1546225"/>
            <a:ext cx="7322185" cy="1430655"/>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defTabSz="914400" rtl="0" eaLnBrk="1" fontAlgn="auto" latinLnBrk="1" hangingPunct="1">
              <a:lnSpc>
                <a:spcPct val="100000"/>
              </a:lnSpc>
              <a:spcBef>
                <a:spcPct val="0"/>
              </a:spcBef>
              <a:spcAft>
                <a:spcPts val="0"/>
              </a:spcAft>
              <a:buFontTx/>
              <a:buNone/>
              <a:defRPr/>
            </a:pPr>
            <a:r>
              <a:rPr lang="en-US" sz="3600" dirty="0">
                <a:solidFill>
                  <a:schemeClr val="bg1"/>
                </a:solidFill>
                <a:latin typeface="Arial" charset="0"/>
                <a:ea typeface="+mn-ea"/>
                <a:cs typeface="Arial" charset="0"/>
              </a:rPr>
              <a:t>How to detect false information?</a:t>
            </a:r>
            <a:endParaRPr lang="ko-KR" altLang="en-US" sz="3600" b="1" i="0" strike="noStrike" cap="none" dirty="0">
              <a:ln w="9525" cap="flat" cmpd="sng">
                <a:noFill/>
                <a:prstDash/>
              </a:ln>
              <a:solidFill>
                <a:schemeClr val="bg1"/>
              </a:solidFill>
              <a:latin typeface="Arial" charset="0"/>
              <a:ea typeface="+mn-ea"/>
              <a:cs typeface="Arial" charset="0"/>
            </a:endParaRPr>
          </a:p>
        </p:txBody>
      </p:sp>
      <p:sp>
        <p:nvSpPr>
          <p:cNvPr id="4" name="텍스트 상자 1"/>
          <p:cNvSpPr txBox="1">
            <a:spLocks/>
          </p:cNvSpPr>
          <p:nvPr/>
        </p:nvSpPr>
        <p:spPr>
          <a:xfrm>
            <a:off x="3797935" y="3908425"/>
            <a:ext cx="1548765" cy="370205"/>
          </a:xfrm>
          <a:prstGeom prst="rect">
            <a:avLst/>
          </a:prstGeom>
          <a:noFill/>
          <a:ln w="0">
            <a:noFill/>
            <a:prstDash/>
          </a:ln>
        </p:spPr>
        <p:txBody>
          <a:bodyPr vert="horz" wrap="square" lIns="89535" tIns="46355" rIns="89535" bIns="46355" anchor="t">
            <a:spAutoFit/>
          </a:bodyPr>
          <a:lstStyle/>
          <a:p>
            <a:pPr marL="0" indent="0" algn="l" hangingPunct="1"/>
            <a:r>
              <a:rPr sz="1800">
                <a:solidFill>
                  <a:schemeClr val="bg1"/>
                </a:solidFill>
                <a:latin typeface="나눔고딕" charset="0"/>
                <a:ea typeface="나눔고딕" charset="0"/>
              </a:rPr>
              <a:t>박정진,조민성</a:t>
            </a:r>
            <a:endParaRPr lang="ko-KR" altLang="en-US" sz="1800">
              <a:solidFill>
                <a:schemeClr val="bg1"/>
              </a:solidFill>
              <a:latin typeface="나눔고딕" charset="0"/>
              <a:ea typeface="나눔고딕" charset="0"/>
            </a:endParaRPr>
          </a:p>
        </p:txBody>
      </p:sp>
    </p:spTree>
    <p:extLst>
      <p:ext uri="{BB962C8B-B14F-4D97-AF65-F5344CB8AC3E}">
        <p14:creationId xmlns:p14="http://schemas.microsoft.com/office/powerpoint/2010/main" val="1854579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 0"/>
          <p:cNvSpPr txBox="1">
            <a:spLocks/>
          </p:cNvSpPr>
          <p:nvPr/>
        </p:nvSpPr>
        <p:spPr>
          <a:xfrm>
            <a:off x="353060" y="27940"/>
            <a:ext cx="8396605" cy="276860"/>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How - 어떻게 정확도를 높일 것인가? </a:t>
            </a:r>
            <a:endParaRPr lang="ko-KR" altLang="en-US"/>
          </a:p>
        </p:txBody>
      </p:sp>
      <p:grpSp>
        <p:nvGrpSpPr>
          <p:cNvPr id="15" name="그룹 7"/>
          <p:cNvGrpSpPr/>
          <p:nvPr/>
        </p:nvGrpSpPr>
        <p:grpSpPr>
          <a:xfrm>
            <a:off x="2068195" y="1451610"/>
            <a:ext cx="6744970" cy="2816225"/>
            <a:chOff x="2068195" y="1451610"/>
            <a:chExt cx="6744970" cy="2816225"/>
          </a:xfrm>
        </p:grpSpPr>
        <p:sp>
          <p:nvSpPr>
            <p:cNvPr id="11" name="텍스트 상자 3"/>
            <p:cNvSpPr txBox="1">
              <a:spLocks/>
            </p:cNvSpPr>
            <p:nvPr/>
          </p:nvSpPr>
          <p:spPr>
            <a:xfrm>
              <a:off x="2073275" y="1451610"/>
              <a:ext cx="6197600" cy="46228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solidFill>
                    <a:schemeClr val="bg1"/>
                  </a:solidFill>
                  <a:latin typeface="나눔고딕" charset="0"/>
                  <a:ea typeface="나눔고딕" charset="0"/>
                </a:rPr>
                <a:t>1. Task 상위 (1,5,9)  2 Task 상위 (2,6,7)	0%</a:t>
              </a:r>
              <a:endParaRPr lang="ko-KR" altLang="en-US" sz="1800">
                <a:solidFill>
                  <a:schemeClr val="bg1"/>
                </a:solidFill>
                <a:latin typeface="나눔고딕" charset="0"/>
                <a:ea typeface="나눔고딕" charset="0"/>
              </a:endParaRPr>
            </a:p>
          </p:txBody>
        </p:sp>
        <p:sp>
          <p:nvSpPr>
            <p:cNvPr id="12" name="텍스트 상자 4"/>
            <p:cNvSpPr txBox="1">
              <a:spLocks/>
            </p:cNvSpPr>
            <p:nvPr/>
          </p:nvSpPr>
          <p:spPr>
            <a:xfrm>
              <a:off x="2068195" y="3030855"/>
              <a:ext cx="6744970" cy="46228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solidFill>
                    <a:schemeClr val="bg1"/>
                  </a:solidFill>
                  <a:latin typeface="나눔고딕" charset="0"/>
                  <a:ea typeface="나눔고딕" charset="0"/>
                </a:rPr>
                <a:t>1. Task 상위 (1,</a:t>
              </a:r>
              <a:r>
                <a:rPr sz="1800">
                  <a:solidFill>
                    <a:srgbClr val="FF0066"/>
                  </a:solidFill>
                  <a:latin typeface="나눔고딕" charset="0"/>
                  <a:ea typeface="나눔고딕" charset="0"/>
                </a:rPr>
                <a:t>4</a:t>
              </a:r>
              <a:r>
                <a:rPr sz="1800">
                  <a:solidFill>
                    <a:schemeClr val="bg1"/>
                  </a:solidFill>
                  <a:latin typeface="나눔고딕" charset="0"/>
                  <a:ea typeface="나눔고딕" charset="0"/>
                </a:rPr>
                <a:t>,9)  2 Task 상위 (2,6,7)	50%</a:t>
              </a:r>
              <a:endParaRPr lang="ko-KR" altLang="en-US" sz="1800">
                <a:solidFill>
                  <a:schemeClr val="bg1"/>
                </a:solidFill>
                <a:latin typeface="나눔고딕" charset="0"/>
                <a:ea typeface="나눔고딕" charset="0"/>
              </a:endParaRPr>
            </a:p>
          </p:txBody>
        </p:sp>
        <p:sp>
          <p:nvSpPr>
            <p:cNvPr id="13" name="텍스트 상자 5"/>
            <p:cNvSpPr txBox="1">
              <a:spLocks/>
            </p:cNvSpPr>
            <p:nvPr/>
          </p:nvSpPr>
          <p:spPr>
            <a:xfrm>
              <a:off x="2068830" y="3805555"/>
              <a:ext cx="6388100" cy="46228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solidFill>
                    <a:schemeClr val="bg1"/>
                  </a:solidFill>
                  <a:latin typeface="나눔고딕" charset="0"/>
                  <a:ea typeface="나눔고딕" charset="0"/>
                </a:rPr>
                <a:t>1. Task 상위 (1,</a:t>
              </a:r>
              <a:r>
                <a:rPr sz="1800">
                  <a:solidFill>
                    <a:srgbClr val="FF0066"/>
                  </a:solidFill>
                  <a:latin typeface="나눔고딕" charset="0"/>
                  <a:ea typeface="나눔고딕" charset="0"/>
                </a:rPr>
                <a:t>4</a:t>
              </a:r>
              <a:r>
                <a:rPr sz="1800">
                  <a:solidFill>
                    <a:schemeClr val="bg1"/>
                  </a:solidFill>
                  <a:latin typeface="나눔고딕" charset="0"/>
                  <a:ea typeface="나눔고딕" charset="0"/>
                </a:rPr>
                <a:t>,9)  2 Task 상위 (2,</a:t>
              </a:r>
              <a:r>
                <a:rPr sz="1800">
                  <a:solidFill>
                    <a:srgbClr val="FF0066"/>
                  </a:solidFill>
                  <a:latin typeface="나눔고딕" charset="0"/>
                  <a:ea typeface="나눔고딕" charset="0"/>
                </a:rPr>
                <a:t>4</a:t>
              </a:r>
              <a:r>
                <a:rPr sz="1800">
                  <a:solidFill>
                    <a:schemeClr val="bg1"/>
                  </a:solidFill>
                  <a:latin typeface="나눔고딕" charset="0"/>
                  <a:ea typeface="나눔고딕" charset="0"/>
                </a:rPr>
                <a:t>,7)	100%</a:t>
              </a:r>
              <a:endParaRPr lang="ko-KR" altLang="en-US" sz="1800">
                <a:solidFill>
                  <a:schemeClr val="bg1"/>
                </a:solidFill>
                <a:latin typeface="나눔고딕" charset="0"/>
                <a:ea typeface="나눔고딕" charset="0"/>
              </a:endParaRPr>
            </a:p>
          </p:txBody>
        </p:sp>
        <p:sp>
          <p:nvSpPr>
            <p:cNvPr id="14" name="텍스트 상자 6"/>
            <p:cNvSpPr txBox="1">
              <a:spLocks/>
            </p:cNvSpPr>
            <p:nvPr/>
          </p:nvSpPr>
          <p:spPr>
            <a:xfrm>
              <a:off x="2070100" y="2242820"/>
              <a:ext cx="6084570" cy="46228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solidFill>
                    <a:schemeClr val="bg1"/>
                  </a:solidFill>
                  <a:latin typeface="나눔고딕" charset="0"/>
                  <a:ea typeface="나눔고딕" charset="0"/>
                </a:rPr>
                <a:t>1. Task 상위 (1,5,9)  2 Task 상위 (2,</a:t>
              </a:r>
              <a:r>
                <a:rPr sz="1800">
                  <a:solidFill>
                    <a:srgbClr val="FF0066"/>
                  </a:solidFill>
                  <a:latin typeface="나눔고딕" charset="0"/>
                  <a:ea typeface="나눔고딕" charset="0"/>
                </a:rPr>
                <a:t>4</a:t>
              </a:r>
              <a:r>
                <a:rPr sz="1800">
                  <a:solidFill>
                    <a:schemeClr val="bg1"/>
                  </a:solidFill>
                  <a:latin typeface="나눔고딕" charset="0"/>
                  <a:ea typeface="나눔고딕" charset="0"/>
                </a:rPr>
                <a:t>,7)	50%</a:t>
              </a:r>
              <a:endParaRPr lang="ko-KR" altLang="en-US" sz="1800">
                <a:solidFill>
                  <a:schemeClr val="bg1"/>
                </a:solidFill>
                <a:latin typeface="나눔고딕" charset="0"/>
                <a:ea typeface="나눔고딕" charset="0"/>
              </a:endParaRPr>
            </a:p>
          </p:txBody>
        </p:sp>
      </p:grpSp>
      <p:sp>
        <p:nvSpPr>
          <p:cNvPr id="16" name="텍스트 상자 8"/>
          <p:cNvSpPr txBox="1">
            <a:spLocks/>
          </p:cNvSpPr>
          <p:nvPr/>
        </p:nvSpPr>
        <p:spPr>
          <a:xfrm>
            <a:off x="3258820" y="501650"/>
            <a:ext cx="2627630" cy="647065"/>
          </a:xfrm>
          <a:prstGeom prst="rect">
            <a:avLst/>
          </a:prstGeom>
          <a:noFill/>
          <a:ln w="0">
            <a:noFill/>
            <a:prstDash/>
          </a:ln>
        </p:spPr>
        <p:txBody>
          <a:bodyPr vert="horz" wrap="square" lIns="89535" tIns="46355" rIns="89535" bIns="46355" anchor="t">
            <a:spAutoFit/>
          </a:bodyPr>
          <a:lstStyle/>
          <a:p>
            <a:pPr marL="0" indent="0" algn="l" hangingPunct="1"/>
            <a:r>
              <a:rPr sz="1800">
                <a:solidFill>
                  <a:schemeClr val="bg1"/>
                </a:solidFill>
                <a:latin typeface="나눔고딕" charset="0"/>
                <a:ea typeface="나눔고딕" charset="0"/>
              </a:rPr>
              <a:t>1. Task의 목표 자극 : 4</a:t>
            </a:r>
            <a:endParaRPr lang="ko-KR" altLang="en-US" sz="1800">
              <a:solidFill>
                <a:schemeClr val="bg1"/>
              </a:solidFill>
              <a:latin typeface="나눔고딕" charset="0"/>
              <a:ea typeface="나눔고딕" charset="0"/>
            </a:endParaRPr>
          </a:p>
          <a:p>
            <a:pPr marL="0" indent="0" algn="l" hangingPunct="1"/>
            <a:r>
              <a:rPr sz="1800">
                <a:solidFill>
                  <a:schemeClr val="bg1"/>
                </a:solidFill>
                <a:latin typeface="나눔고딕" charset="0"/>
                <a:ea typeface="나눔고딕" charset="0"/>
              </a:rPr>
              <a:t>2. Task의 목표 자극 : 4</a:t>
            </a:r>
            <a:endParaRPr lang="ko-KR" altLang="en-US" sz="1800">
              <a:solidFill>
                <a:schemeClr val="bg1"/>
              </a:solidFill>
              <a:latin typeface="나눔고딕" charset="0"/>
              <a:ea typeface="나눔고딕"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 0"/>
          <p:cNvSpPr txBox="1">
            <a:spLocks/>
          </p:cNvSpPr>
          <p:nvPr/>
        </p:nvSpPr>
        <p:spPr>
          <a:xfrm>
            <a:off x="353060" y="27940"/>
            <a:ext cx="8397240" cy="277495"/>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Result - 실험결과</a:t>
            </a:r>
            <a:endParaRPr lang="ko-KR" altLang="en-US" sz="1100" b="0">
              <a:solidFill>
                <a:schemeClr val="bg1"/>
              </a:solidFill>
              <a:latin typeface="Arial" charset="0"/>
              <a:ea typeface="Tahoma" charset="0"/>
              <a:cs typeface="Arial" charset="0"/>
            </a:endParaRPr>
          </a:p>
        </p:txBody>
      </p:sp>
      <p:graphicFrame>
        <p:nvGraphicFramePr>
          <p:cNvPr id="9" name="표 1"/>
          <p:cNvGraphicFramePr>
            <a:graphicFrameLocks noGrp="1"/>
          </p:cNvGraphicFramePr>
          <p:nvPr/>
        </p:nvGraphicFramePr>
        <p:xfrm>
          <a:off x="1506220" y="1423035"/>
          <a:ext cx="6096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marL="0" indent="0" hangingPunct="1"/>
                      <a:r>
                        <a:rPr sz="1800" b="1" i="0" kern="1200">
                          <a:solidFill>
                            <a:schemeClr val="lt1"/>
                          </a:solidFill>
                          <a:latin typeface="나눔고딕" charset="0"/>
                          <a:ea typeface="나눔고딕" charset="0"/>
                        </a:rPr>
                        <a:t>시도횟수</a:t>
                      </a:r>
                      <a:endParaRPr lang="ko-KR" altLang="en-US" sz="1800" b="1" i="0" kern="1200">
                        <a:solidFill>
                          <a:schemeClr val="lt1"/>
                        </a:solidFill>
                        <a:latin typeface="나눔고딕" charset="0"/>
                        <a:ea typeface="나눔고딕" charset="0"/>
                      </a:endParaRPr>
                    </a:p>
                  </a:txBody>
                  <a:tcPr marL="90170" marR="90170" marT="46990" marB="46990"/>
                </a:tc>
                <a:tc>
                  <a:txBody>
                    <a:bodyPr/>
                    <a:lstStyle/>
                    <a:p>
                      <a:pPr marL="0" indent="0" hangingPunct="1"/>
                      <a:r>
                        <a:rPr sz="1800" b="1" i="0" kern="1200">
                          <a:solidFill>
                            <a:schemeClr val="lt1"/>
                          </a:solidFill>
                          <a:latin typeface="나눔고딕" charset="0"/>
                          <a:ea typeface="나눔고딕" charset="0"/>
                        </a:rPr>
                        <a:t>박정진</a:t>
                      </a:r>
                      <a:endParaRPr lang="ko-KR" altLang="en-US" sz="1800" b="1" i="0" kern="1200">
                        <a:solidFill>
                          <a:schemeClr val="lt1"/>
                        </a:solidFill>
                        <a:latin typeface="나눔고딕" charset="0"/>
                        <a:ea typeface="나눔고딕" charset="0"/>
                      </a:endParaRPr>
                    </a:p>
                  </a:txBody>
                  <a:tcPr marL="90170" marR="90170" marT="46990" marB="46990"/>
                </a:tc>
                <a:tc>
                  <a:txBody>
                    <a:bodyPr/>
                    <a:lstStyle/>
                    <a:p>
                      <a:pPr marL="0" indent="0" hangingPunct="1"/>
                      <a:r>
                        <a:rPr sz="1800" b="1" i="0" kern="1200">
                          <a:solidFill>
                            <a:schemeClr val="lt1"/>
                          </a:solidFill>
                          <a:latin typeface="나눔고딕" charset="0"/>
                          <a:ea typeface="나눔고딕" charset="0"/>
                        </a:rPr>
                        <a:t>조민성</a:t>
                      </a:r>
                      <a:endParaRPr lang="ko-KR" altLang="en-US" sz="1800" b="1" i="0" kern="1200">
                        <a:solidFill>
                          <a:schemeClr val="lt1"/>
                        </a:solidFill>
                        <a:latin typeface="나눔고딕" charset="0"/>
                        <a:ea typeface="나눔고딕" charset="0"/>
                      </a:endParaRPr>
                    </a:p>
                  </a:txBody>
                  <a:tcPr marL="90170" marR="90170" marT="46990" marB="46990"/>
                </a:tc>
                <a:extLst>
                  <a:ext uri="{0D108BD9-81ED-4DB2-BD59-A6C34878D82A}">
                    <a16:rowId xmlns:a16="http://schemas.microsoft.com/office/drawing/2014/main" val="10000"/>
                  </a:ext>
                </a:extLst>
              </a:tr>
              <a:tr h="370840">
                <a:tc>
                  <a:txBody>
                    <a:bodyPr/>
                    <a:lstStyle/>
                    <a:p>
                      <a:pPr marL="0" indent="0" hangingPunct="1"/>
                      <a:r>
                        <a:rPr sz="1800" b="1" i="0" kern="1200">
                          <a:solidFill>
                            <a:srgbClr val="000000"/>
                          </a:solidFill>
                          <a:latin typeface="나눔고딕" charset="0"/>
                          <a:ea typeface="나눔고딕" charset="0"/>
                        </a:rPr>
                        <a:t>1</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50%</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50%</a:t>
                      </a:r>
                      <a:endParaRPr lang="ko-KR" altLang="en-US" sz="1800" b="1" i="0" kern="1200">
                        <a:solidFill>
                          <a:srgbClr val="000000"/>
                        </a:solidFill>
                        <a:latin typeface="나눔고딕" charset="0"/>
                        <a:ea typeface="나눔고딕" charset="0"/>
                      </a:endParaRPr>
                    </a:p>
                  </a:txBody>
                  <a:tcPr marL="90170" marR="90170" marT="46990" marB="46990"/>
                </a:tc>
                <a:extLst>
                  <a:ext uri="{0D108BD9-81ED-4DB2-BD59-A6C34878D82A}">
                    <a16:rowId xmlns:a16="http://schemas.microsoft.com/office/drawing/2014/main" val="10001"/>
                  </a:ext>
                </a:extLst>
              </a:tr>
              <a:tr h="370840">
                <a:tc>
                  <a:txBody>
                    <a:bodyPr/>
                    <a:lstStyle/>
                    <a:p>
                      <a:pPr marL="0" indent="0" hangingPunct="1"/>
                      <a:r>
                        <a:rPr sz="1800" b="1" i="0" kern="1200">
                          <a:solidFill>
                            <a:srgbClr val="000000"/>
                          </a:solidFill>
                          <a:latin typeface="나눔고딕" charset="0"/>
                          <a:ea typeface="나눔고딕" charset="0"/>
                        </a:rPr>
                        <a:t>2</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50%</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50%</a:t>
                      </a:r>
                      <a:endParaRPr lang="ko-KR" altLang="en-US" sz="1800" b="1" i="0" kern="1200">
                        <a:solidFill>
                          <a:srgbClr val="000000"/>
                        </a:solidFill>
                        <a:latin typeface="나눔고딕" charset="0"/>
                        <a:ea typeface="나눔고딕" charset="0"/>
                      </a:endParaRPr>
                    </a:p>
                  </a:txBody>
                  <a:tcPr marL="90170" marR="90170" marT="46990" marB="46990"/>
                </a:tc>
                <a:extLst>
                  <a:ext uri="{0D108BD9-81ED-4DB2-BD59-A6C34878D82A}">
                    <a16:rowId xmlns:a16="http://schemas.microsoft.com/office/drawing/2014/main" val="10002"/>
                  </a:ext>
                </a:extLst>
              </a:tr>
              <a:tr h="370840">
                <a:tc>
                  <a:txBody>
                    <a:bodyPr/>
                    <a:lstStyle/>
                    <a:p>
                      <a:pPr marL="0" indent="0" hangingPunct="1"/>
                      <a:r>
                        <a:rPr sz="1800" b="1" i="0" kern="1200">
                          <a:solidFill>
                            <a:srgbClr val="000000"/>
                          </a:solidFill>
                          <a:latin typeface="나눔고딕" charset="0"/>
                          <a:ea typeface="나눔고딕" charset="0"/>
                        </a:rPr>
                        <a:t>3</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100%</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0%</a:t>
                      </a:r>
                      <a:endParaRPr lang="ko-KR" altLang="en-US" sz="1800" b="1" i="0" kern="1200">
                        <a:solidFill>
                          <a:srgbClr val="000000"/>
                        </a:solidFill>
                        <a:latin typeface="나눔고딕" charset="0"/>
                        <a:ea typeface="나눔고딕" charset="0"/>
                      </a:endParaRPr>
                    </a:p>
                  </a:txBody>
                  <a:tcPr marL="90170" marR="90170" marT="46990" marB="46990"/>
                </a:tc>
                <a:extLst>
                  <a:ext uri="{0D108BD9-81ED-4DB2-BD59-A6C34878D82A}">
                    <a16:rowId xmlns:a16="http://schemas.microsoft.com/office/drawing/2014/main" val="10003"/>
                  </a:ext>
                </a:extLst>
              </a:tr>
              <a:tr h="370840">
                <a:tc>
                  <a:txBody>
                    <a:bodyPr/>
                    <a:lstStyle/>
                    <a:p>
                      <a:pPr marL="0" indent="0" hangingPunct="1"/>
                      <a:r>
                        <a:rPr sz="1800" b="1" i="0" kern="1200">
                          <a:solidFill>
                            <a:srgbClr val="000000"/>
                          </a:solidFill>
                          <a:latin typeface="나눔고딕" charset="0"/>
                          <a:ea typeface="나눔고딕" charset="0"/>
                        </a:rPr>
                        <a:t>4</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0%</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100%</a:t>
                      </a:r>
                      <a:endParaRPr lang="ko-KR" altLang="en-US" sz="1800" b="1" i="0" kern="1200">
                        <a:solidFill>
                          <a:srgbClr val="000000"/>
                        </a:solidFill>
                        <a:latin typeface="나눔고딕" charset="0"/>
                        <a:ea typeface="나눔고딕" charset="0"/>
                      </a:endParaRPr>
                    </a:p>
                  </a:txBody>
                  <a:tcPr marL="90170" marR="90170" marT="46990" marB="46990"/>
                </a:tc>
                <a:extLst>
                  <a:ext uri="{0D108BD9-81ED-4DB2-BD59-A6C34878D82A}">
                    <a16:rowId xmlns:a16="http://schemas.microsoft.com/office/drawing/2014/main" val="10004"/>
                  </a:ext>
                </a:extLst>
              </a:tr>
              <a:tr h="370840">
                <a:tc>
                  <a:txBody>
                    <a:bodyPr/>
                    <a:lstStyle/>
                    <a:p>
                      <a:pPr marL="0" indent="0" hangingPunct="1"/>
                      <a:r>
                        <a:rPr sz="1800" b="1" i="0" kern="1200">
                          <a:solidFill>
                            <a:srgbClr val="000000"/>
                          </a:solidFill>
                          <a:latin typeface="나눔고딕" charset="0"/>
                          <a:ea typeface="나눔고딕" charset="0"/>
                        </a:rPr>
                        <a:t>5</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100%</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50%</a:t>
                      </a:r>
                      <a:endParaRPr lang="ko-KR" altLang="en-US" sz="1800" b="1" i="0" kern="1200">
                        <a:solidFill>
                          <a:srgbClr val="000000"/>
                        </a:solidFill>
                        <a:latin typeface="나눔고딕" charset="0"/>
                        <a:ea typeface="나눔고딕" charset="0"/>
                      </a:endParaRPr>
                    </a:p>
                  </a:txBody>
                  <a:tcPr marL="90170" marR="90170" marT="46990" marB="46990"/>
                </a:tc>
                <a:extLst>
                  <a:ext uri="{0D108BD9-81ED-4DB2-BD59-A6C34878D82A}">
                    <a16:rowId xmlns:a16="http://schemas.microsoft.com/office/drawing/2014/main" val="10005"/>
                  </a:ext>
                </a:extLst>
              </a:tr>
              <a:tr h="370840">
                <a:tc>
                  <a:txBody>
                    <a:bodyPr/>
                    <a:lstStyle/>
                    <a:p>
                      <a:pPr marL="0" indent="0" hangingPunct="1"/>
                      <a:r>
                        <a:rPr sz="1800" b="1" i="0" kern="1200">
                          <a:solidFill>
                            <a:srgbClr val="000000"/>
                          </a:solidFill>
                          <a:latin typeface="나눔고딕" charset="0"/>
                          <a:ea typeface="나눔고딕" charset="0"/>
                        </a:rPr>
                        <a:t>6</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50%</a:t>
                      </a:r>
                      <a:endParaRPr lang="ko-KR" altLang="en-US" sz="1800" b="1" i="0" kern="1200">
                        <a:solidFill>
                          <a:srgbClr val="000000"/>
                        </a:solidFill>
                        <a:latin typeface="나눔고딕" charset="0"/>
                        <a:ea typeface="나눔고딕" charset="0"/>
                      </a:endParaRPr>
                    </a:p>
                  </a:txBody>
                  <a:tcPr marL="90170" marR="90170" marT="46990" marB="46990"/>
                </a:tc>
                <a:tc>
                  <a:txBody>
                    <a:bodyPr/>
                    <a:lstStyle/>
                    <a:p>
                      <a:pPr marL="0" indent="0" hangingPunct="1"/>
                      <a:r>
                        <a:rPr sz="1800" b="1" i="0" kern="1200">
                          <a:solidFill>
                            <a:srgbClr val="000000"/>
                          </a:solidFill>
                          <a:latin typeface="나눔고딕" charset="0"/>
                          <a:ea typeface="나눔고딕" charset="0"/>
                        </a:rPr>
                        <a:t>50%</a:t>
                      </a:r>
                      <a:endParaRPr lang="ko-KR" altLang="en-US" sz="1800" b="1" i="0" kern="1200">
                        <a:solidFill>
                          <a:srgbClr val="000000"/>
                        </a:solidFill>
                        <a:latin typeface="나눔고딕" charset="0"/>
                        <a:ea typeface="나눔고딕" charset="0"/>
                      </a:endParaRPr>
                    </a:p>
                  </a:txBody>
                  <a:tcPr marL="90170" marR="90170" marT="46990" marB="46990"/>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 0"/>
          <p:cNvSpPr txBox="1">
            <a:spLocks/>
          </p:cNvSpPr>
          <p:nvPr/>
        </p:nvSpPr>
        <p:spPr>
          <a:xfrm>
            <a:off x="353060" y="27940"/>
            <a:ext cx="8397240" cy="277495"/>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Result - 기대효과와 추후 개선할 점</a:t>
            </a:r>
            <a:endParaRPr lang="ko-KR" altLang="en-US" sz="1100" b="0">
              <a:solidFill>
                <a:schemeClr val="bg1"/>
              </a:solidFill>
              <a:latin typeface="Arial" charset="0"/>
              <a:ea typeface="Tahoma" charset="0"/>
              <a:cs typeface="Arial" charset="0"/>
            </a:endParaRPr>
          </a:p>
        </p:txBody>
      </p:sp>
      <p:sp>
        <p:nvSpPr>
          <p:cNvPr id="16" name="Rect 0"/>
          <p:cNvSpPr txBox="1">
            <a:spLocks/>
          </p:cNvSpPr>
          <p:nvPr/>
        </p:nvSpPr>
        <p:spPr>
          <a:xfrm>
            <a:off x="1109980" y="3121660"/>
            <a:ext cx="6925945" cy="175450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b="0" i="0">
                <a:solidFill>
                  <a:srgbClr val="FFFFFF"/>
                </a:solidFill>
                <a:latin typeface="나눔고딕" charset="0"/>
                <a:ea typeface="나눔고딕" charset="0"/>
              </a:rPr>
              <a:t>보다 정교한 뇌파 측정 장비와 신중하게 설계된 테스크가 제공된다면, 실제 범죄 현장에서도 효과적으로 활용될 것으로 기대합니다. 이러한 조건을 충족한다면, 뇌파 분석을 통한 ERP 기술은 범죄 수사 및 사건 해결에 새로운 가능성을 제공할 수 있을 것입니다. 높은 정확성과 신뢰성을 갖는 이러한 기술은 수사 기관들에게 현장에서도 강력한 도구로 작용할지도 모릅니다.</a:t>
            </a:r>
            <a:endParaRPr lang="ko-KR" altLang="en-US" sz="1800" b="0" i="0">
              <a:solidFill>
                <a:srgbClr val="FFFFFF"/>
              </a:solidFill>
              <a:latin typeface="나눔고딕" charset="0"/>
              <a:ea typeface="나눔고딕" charset="0"/>
            </a:endParaRPr>
          </a:p>
        </p:txBody>
      </p:sp>
      <p:pic>
        <p:nvPicPr>
          <p:cNvPr id="17" name="그림 2" descr="/Users/jeongjin/Library/Group Containers/L48J367XN4.com.infraware.PolarisOffice/EngineTemp/65478/fImage48883979097.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2088515" y="630555"/>
            <a:ext cx="4967605" cy="224345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 0"/>
          <p:cNvSpPr txBox="1">
            <a:spLocks/>
          </p:cNvSpPr>
          <p:nvPr/>
        </p:nvSpPr>
        <p:spPr>
          <a:xfrm>
            <a:off x="349250" y="27940"/>
            <a:ext cx="8396605" cy="276860"/>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시연 </a:t>
            </a:r>
            <a:endParaRPr lang="ko-KR" altLang="en-US" sz="1100" b="0">
              <a:solidFill>
                <a:schemeClr val="bg1"/>
              </a:solidFill>
              <a:latin typeface="Arial" charset="0"/>
              <a:ea typeface="Tahoma" charset="0"/>
              <a:cs typeface="Arial" charset="0"/>
            </a:endParaRPr>
          </a:p>
        </p:txBody>
      </p:sp>
      <p:sp>
        <p:nvSpPr>
          <p:cNvPr id="10" name="Rect 0"/>
          <p:cNvSpPr txBox="1">
            <a:spLocks/>
          </p:cNvSpPr>
          <p:nvPr/>
        </p:nvSpPr>
        <p:spPr>
          <a:xfrm>
            <a:off x="3359150" y="1942465"/>
            <a:ext cx="2423795" cy="132397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8000">
                <a:solidFill>
                  <a:schemeClr val="bg1"/>
                </a:solidFill>
                <a:latin typeface="나눔고딕" charset="0"/>
                <a:ea typeface="나눔고딕" charset="0"/>
              </a:rPr>
              <a:t>시연</a:t>
            </a:r>
            <a:endParaRPr lang="ko-KR" altLang="en-US" sz="8000">
              <a:solidFill>
                <a:schemeClr val="bg1"/>
              </a:solidFill>
              <a:latin typeface="나눔고딕" charset="0"/>
              <a:ea typeface="나눔고딕"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316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 0"/>
          <p:cNvSpPr txBox="1">
            <a:spLocks/>
          </p:cNvSpPr>
          <p:nvPr/>
        </p:nvSpPr>
        <p:spPr>
          <a:xfrm>
            <a:off x="353060" y="27940"/>
            <a:ext cx="8395970" cy="276225"/>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Why - 어떤 문제를 풀려고 하는가?</a:t>
            </a:r>
            <a:endParaRPr lang="ko-KR" altLang="en-US" sz="1100" b="0">
              <a:solidFill>
                <a:schemeClr val="bg1"/>
              </a:solidFill>
              <a:latin typeface="Arial" charset="0"/>
              <a:ea typeface="Tahoma" charset="0"/>
              <a:cs typeface="Arial" charset="0"/>
            </a:endParaRPr>
          </a:p>
        </p:txBody>
      </p:sp>
      <p:pic>
        <p:nvPicPr>
          <p:cNvPr id="9" name="내용 개체 틀 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802130" y="618490"/>
            <a:ext cx="5539740" cy="2953385"/>
          </a:xfrm>
          <a:prstGeom prst="rect">
            <a:avLst/>
          </a:prstGeom>
          <a:noFill/>
        </p:spPr>
      </p:pic>
      <p:sp>
        <p:nvSpPr>
          <p:cNvPr id="10" name="텍스트 상자 4"/>
          <p:cNvSpPr txBox="1">
            <a:spLocks/>
          </p:cNvSpPr>
          <p:nvPr/>
        </p:nvSpPr>
        <p:spPr>
          <a:xfrm>
            <a:off x="1970405" y="5304155"/>
            <a:ext cx="8251190" cy="923925"/>
          </a:xfrm>
          <a:prstGeom prst="rect">
            <a:avLst/>
          </a:prstGeom>
          <a:noFill/>
        </p:spPr>
        <p:txBody>
          <a:bodyPr vert="horz" wrap="square" lIns="91440" tIns="45720" rIns="91440" bIns="45720" anchor="t">
            <a:spAutoFit/>
          </a:bodyPr>
          <a:lstStyle/>
          <a:p>
            <a:pPr marL="0" indent="0" algn="l" defTabSz="914400" rtl="0" eaLnBrk="1" latinLnBrk="0" hangingPunct="1">
              <a:buFontTx/>
              <a:buNone/>
            </a:pPr>
            <a:r>
              <a:rPr sz="1800">
                <a:latin typeface="맑은 고딕" charset="0"/>
                <a:ea typeface="맑은 고딕" charset="0"/>
              </a:rPr>
              <a:t>범인을 잡을 때 여러 용의자들중 한 명을 특정해야할 상황이 있다. </a:t>
            </a:r>
            <a:endParaRPr lang="ko-KR" altLang="en-US" sz="1800">
              <a:latin typeface="맑은 고딕" charset="0"/>
              <a:ea typeface="맑은 고딕" charset="0"/>
            </a:endParaRPr>
          </a:p>
          <a:p>
            <a:pPr marL="0" indent="0" algn="l" defTabSz="914400" rtl="0" eaLnBrk="1" latinLnBrk="0" hangingPunct="1">
              <a:buFontTx/>
              <a:buNone/>
            </a:pPr>
            <a:r>
              <a:rPr sz="1800">
                <a:latin typeface="맑은 고딕" charset="0"/>
                <a:ea typeface="맑은 고딕" charset="0"/>
              </a:rPr>
              <a:t>이때 다른 용의자들은 모르고 특정 범인만 아는 정보를 사용하여 범인 체포에 도움을 주려고 한다.  </a:t>
            </a:r>
            <a:endParaRPr lang="ko-KR" altLang="en-US" sz="1800">
              <a:latin typeface="맑은 고딕" charset="0"/>
              <a:ea typeface="맑은 고딕" charset="0"/>
            </a:endParaRPr>
          </a:p>
        </p:txBody>
      </p:sp>
      <p:sp>
        <p:nvSpPr>
          <p:cNvPr id="11" name="텍스트 상자 5"/>
          <p:cNvSpPr txBox="1">
            <a:spLocks/>
          </p:cNvSpPr>
          <p:nvPr/>
        </p:nvSpPr>
        <p:spPr>
          <a:xfrm>
            <a:off x="1951990" y="3810635"/>
            <a:ext cx="5428322" cy="737870"/>
          </a:xfrm>
          <a:prstGeom prst="rect">
            <a:avLst/>
          </a:prstGeom>
          <a:noFill/>
        </p:spPr>
        <p:txBody>
          <a:bodyPr vert="horz" wrap="square" lIns="91440" tIns="45720" rIns="91440" bIns="45720" numCol="1" anchor="t">
            <a:spAutoFit/>
          </a:bodyPr>
          <a:lstStyle/>
          <a:p>
            <a:pPr marL="0" indent="0" algn="l" defTabSz="914400" rtl="0" eaLnBrk="1" latinLnBrk="0" hangingPunct="1">
              <a:buFontTx/>
              <a:buNone/>
            </a:pPr>
            <a:r>
              <a:rPr sz="1400" dirty="0" err="1">
                <a:solidFill>
                  <a:schemeClr val="bg1"/>
                </a:solidFill>
                <a:latin typeface="맑은 고딕" charset="0"/>
                <a:ea typeface="맑은 고딕" charset="0"/>
              </a:rPr>
              <a:t>범인을</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잡을</a:t>
            </a:r>
            <a:r>
              <a:rPr sz="1400" dirty="0">
                <a:solidFill>
                  <a:schemeClr val="bg1"/>
                </a:solidFill>
                <a:latin typeface="맑은 고딕" charset="0"/>
                <a:ea typeface="맑은 고딕" charset="0"/>
              </a:rPr>
              <a:t> 때 </a:t>
            </a:r>
            <a:r>
              <a:rPr sz="1400" dirty="0" err="1">
                <a:solidFill>
                  <a:schemeClr val="bg1"/>
                </a:solidFill>
                <a:latin typeface="맑은 고딕" charset="0"/>
                <a:ea typeface="맑은 고딕" charset="0"/>
              </a:rPr>
              <a:t>여러</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용의자들중</a:t>
            </a:r>
            <a:r>
              <a:rPr sz="1400" dirty="0">
                <a:solidFill>
                  <a:schemeClr val="bg1"/>
                </a:solidFill>
                <a:latin typeface="맑은 고딕" charset="0"/>
                <a:ea typeface="맑은 고딕" charset="0"/>
              </a:rPr>
              <a:t> 한 </a:t>
            </a:r>
            <a:r>
              <a:rPr sz="1400" dirty="0" err="1">
                <a:solidFill>
                  <a:schemeClr val="bg1"/>
                </a:solidFill>
                <a:latin typeface="맑은 고딕" charset="0"/>
                <a:ea typeface="맑은 고딕" charset="0"/>
              </a:rPr>
              <a:t>명을</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특정해야할</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상황이</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있다</a:t>
            </a:r>
            <a:r>
              <a:rPr sz="1400" dirty="0">
                <a:solidFill>
                  <a:schemeClr val="bg1"/>
                </a:solidFill>
                <a:latin typeface="맑은 고딕" charset="0"/>
                <a:ea typeface="맑은 고딕" charset="0"/>
              </a:rPr>
              <a:t>. </a:t>
            </a:r>
            <a:endParaRPr lang="ko-KR" altLang="en-US" sz="1400" dirty="0">
              <a:solidFill>
                <a:schemeClr val="bg1"/>
              </a:solidFill>
              <a:latin typeface="맑은 고딕" charset="0"/>
              <a:ea typeface="맑은 고딕" charset="0"/>
            </a:endParaRPr>
          </a:p>
          <a:p>
            <a:pPr marL="0" indent="0" algn="l" defTabSz="914400" rtl="0" eaLnBrk="1" latinLnBrk="0" hangingPunct="1">
              <a:buFontTx/>
              <a:buNone/>
            </a:pPr>
            <a:r>
              <a:rPr sz="1400" dirty="0" err="1">
                <a:solidFill>
                  <a:schemeClr val="bg1"/>
                </a:solidFill>
                <a:latin typeface="맑은 고딕" charset="0"/>
                <a:ea typeface="맑은 고딕" charset="0"/>
              </a:rPr>
              <a:t>이때</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다른</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용의자들은</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모르고</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특정</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범인만</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아는</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정보를</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사용하여</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범인</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체포에</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도움을</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주려고</a:t>
            </a:r>
            <a:r>
              <a:rPr sz="1400" dirty="0">
                <a:solidFill>
                  <a:schemeClr val="bg1"/>
                </a:solidFill>
                <a:latin typeface="맑은 고딕" charset="0"/>
                <a:ea typeface="맑은 고딕" charset="0"/>
              </a:rPr>
              <a:t> </a:t>
            </a:r>
            <a:r>
              <a:rPr sz="1400" dirty="0" err="1">
                <a:solidFill>
                  <a:schemeClr val="bg1"/>
                </a:solidFill>
                <a:latin typeface="맑은 고딕" charset="0"/>
                <a:ea typeface="맑은 고딕" charset="0"/>
              </a:rPr>
              <a:t>한다</a:t>
            </a:r>
            <a:r>
              <a:rPr sz="1400" dirty="0">
                <a:solidFill>
                  <a:schemeClr val="bg1"/>
                </a:solidFill>
                <a:latin typeface="맑은 고딕" charset="0"/>
                <a:ea typeface="맑은 고딕" charset="0"/>
              </a:rPr>
              <a:t>.  </a:t>
            </a:r>
            <a:endParaRPr lang="ko-KR" altLang="en-US" sz="1400" dirty="0">
              <a:solidFill>
                <a:schemeClr val="bg1"/>
              </a:solidFill>
              <a:latin typeface="맑은 고딕" charset="0"/>
              <a:ea typeface="맑은 고딕"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 0"/>
          <p:cNvSpPr txBox="1">
            <a:spLocks/>
          </p:cNvSpPr>
          <p:nvPr/>
        </p:nvSpPr>
        <p:spPr>
          <a:xfrm>
            <a:off x="353060" y="27940"/>
            <a:ext cx="8395970" cy="276225"/>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Why - 어떤 차별성과 창의성이 있는가?</a:t>
            </a:r>
            <a:endParaRPr lang="ko-KR" altLang="en-US" sz="1100" b="0">
              <a:solidFill>
                <a:schemeClr val="bg1"/>
              </a:solidFill>
              <a:latin typeface="Arial" charset="0"/>
              <a:ea typeface="Tahoma" charset="0"/>
              <a:cs typeface="Arial" charset="0"/>
            </a:endParaRPr>
          </a:p>
        </p:txBody>
      </p:sp>
      <p:pic>
        <p:nvPicPr>
          <p:cNvPr id="9" name="그림 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316095" y="1122045"/>
            <a:ext cx="4234180" cy="2905760"/>
          </a:xfrm>
          <a:prstGeom prst="rect">
            <a:avLst/>
          </a:prstGeom>
          <a:noFill/>
        </p:spPr>
      </p:pic>
      <p:sp>
        <p:nvSpPr>
          <p:cNvPr id="10" name="텍스트 상자 7"/>
          <p:cNvSpPr txBox="1">
            <a:spLocks/>
          </p:cNvSpPr>
          <p:nvPr/>
        </p:nvSpPr>
        <p:spPr>
          <a:xfrm>
            <a:off x="474980" y="1143000"/>
            <a:ext cx="3441700" cy="2861945"/>
          </a:xfrm>
          <a:prstGeom prst="rect">
            <a:avLst/>
          </a:prstGeom>
          <a:noFill/>
          <a:ln w="0">
            <a:noFill/>
            <a:prstDash/>
          </a:ln>
        </p:spPr>
        <p:txBody>
          <a:bodyPr vert="horz" wrap="square" lIns="89535" tIns="46355" rIns="89535" bIns="46355" anchor="t">
            <a:spAutoFit/>
          </a:bodyPr>
          <a:lstStyle/>
          <a:p>
            <a:pPr marL="0" indent="0" algn="l" hangingPunct="1"/>
            <a:r>
              <a:rPr sz="1800">
                <a:solidFill>
                  <a:srgbClr val="FFFFFF"/>
                </a:solidFill>
                <a:latin typeface="나눔고딕" charset="0"/>
                <a:ea typeface="나눔고딕" charset="0"/>
              </a:rPr>
              <a:t>수사기관에서 자주 사용하는 방법</a:t>
            </a:r>
            <a:endParaRPr lang="ko-KR" altLang="en-US" sz="1800">
              <a:solidFill>
                <a:srgbClr val="FFFFFF"/>
              </a:solidFill>
              <a:latin typeface="나눔고딕" charset="0"/>
              <a:ea typeface="나눔고딕" charset="0"/>
            </a:endParaRPr>
          </a:p>
          <a:p>
            <a:pPr marL="0" indent="0" algn="l" hangingPunct="1"/>
            <a:endParaRPr lang="ko-KR" altLang="en-US" sz="1800">
              <a:solidFill>
                <a:srgbClr val="FFFFFF"/>
              </a:solidFill>
              <a:latin typeface="나눔고딕" charset="0"/>
              <a:ea typeface="나눔고딕" charset="0"/>
            </a:endParaRPr>
          </a:p>
          <a:p>
            <a:pPr marL="0" indent="0" algn="l" hangingPunct="1"/>
            <a:r>
              <a:rPr sz="1800">
                <a:solidFill>
                  <a:srgbClr val="FFFFFF"/>
                </a:solidFill>
                <a:latin typeface="나눔고딕" charset="0"/>
                <a:ea typeface="나눔고딕" charset="0"/>
              </a:rPr>
              <a:t>거짓말 탐지기란 생리적 및 행동적 신호를 분석하여 상대방의 거짓말을 감지하는 기기이다. </a:t>
            </a:r>
            <a:endParaRPr lang="ko-KR" altLang="en-US" sz="1800">
              <a:solidFill>
                <a:srgbClr val="FFFFFF"/>
              </a:solidFill>
              <a:latin typeface="나눔고딕" charset="0"/>
              <a:ea typeface="나눔고딕" charset="0"/>
            </a:endParaRPr>
          </a:p>
          <a:p>
            <a:pPr marL="0" indent="0" algn="l" hangingPunct="1"/>
            <a:endParaRPr lang="ko-KR" altLang="en-US" sz="1800">
              <a:solidFill>
                <a:srgbClr val="FFFFFF"/>
              </a:solidFill>
              <a:latin typeface="나눔고딕" charset="0"/>
              <a:ea typeface="나눔고딕" charset="0"/>
            </a:endParaRPr>
          </a:p>
          <a:p>
            <a:pPr marL="0" indent="0" algn="l" hangingPunct="1"/>
            <a:r>
              <a:rPr sz="1800">
                <a:solidFill>
                  <a:srgbClr val="FFFFFF"/>
                </a:solidFill>
                <a:latin typeface="나눔고딕" charset="0"/>
                <a:ea typeface="나눔고딕" charset="0"/>
              </a:rPr>
              <a:t>그러나 현재의 기술로는 100% 정확성을 보장할 수 없고 개인 간 변동성이 크기 때문에 법정에서 증거로 인정되지 않는다. </a:t>
            </a:r>
            <a:endParaRPr lang="ko-KR" altLang="en-US">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53060" y="27940"/>
            <a:ext cx="8395970" cy="276225"/>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What - 개발하고자 하는 BCI System 기능이 무엇인가?  </a:t>
            </a:r>
            <a:endParaRPr lang="ko-KR" altLang="en-US" sz="1100" b="0">
              <a:solidFill>
                <a:schemeClr val="bg1"/>
              </a:solidFill>
              <a:latin typeface="Arial" charset="0"/>
              <a:ea typeface="Tahoma" charset="0"/>
              <a:cs typeface="Arial" charset="0"/>
            </a:endParaRPr>
          </a:p>
        </p:txBody>
      </p:sp>
      <p:pic>
        <p:nvPicPr>
          <p:cNvPr id="9" name="그림 8"/>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545965" y="1132840"/>
            <a:ext cx="3378200" cy="2882265"/>
          </a:xfrm>
          <a:prstGeom prst="rect">
            <a:avLst/>
          </a:prstGeom>
          <a:noFill/>
        </p:spPr>
      </p:pic>
      <p:sp>
        <p:nvSpPr>
          <p:cNvPr id="10" name="텍스트 상자 9"/>
          <p:cNvSpPr txBox="1">
            <a:spLocks/>
          </p:cNvSpPr>
          <p:nvPr/>
        </p:nvSpPr>
        <p:spPr>
          <a:xfrm>
            <a:off x="536575" y="1684020"/>
            <a:ext cx="3441700" cy="2861945"/>
          </a:xfrm>
          <a:prstGeom prst="rect">
            <a:avLst/>
          </a:prstGeom>
          <a:noFill/>
          <a:ln w="0">
            <a:noFill/>
            <a:prstDash/>
          </a:ln>
        </p:spPr>
        <p:txBody>
          <a:bodyPr vert="horz" wrap="square" lIns="89535" tIns="46355" rIns="89535" bIns="46355" anchor="t">
            <a:spAutoFit/>
          </a:bodyPr>
          <a:lstStyle/>
          <a:p>
            <a:pPr marL="0" indent="0" algn="l" hangingPunct="1"/>
            <a:r>
              <a:rPr sz="1800">
                <a:solidFill>
                  <a:srgbClr val="FFFFFF"/>
                </a:solidFill>
                <a:latin typeface="나눔고딕" charset="0"/>
                <a:ea typeface="나눔고딕" charset="0"/>
              </a:rPr>
              <a:t>ERP의 종류중 하나인 P300 이용</a:t>
            </a:r>
            <a:endParaRPr lang="ko-KR" altLang="en-US" sz="1800">
              <a:solidFill>
                <a:srgbClr val="FFFFFF"/>
              </a:solidFill>
              <a:latin typeface="나눔고딕" charset="0"/>
              <a:ea typeface="나눔고딕" charset="0"/>
            </a:endParaRPr>
          </a:p>
          <a:p>
            <a:pPr marL="0" indent="0" algn="l" hangingPunct="1"/>
            <a:endParaRPr lang="ko-KR" altLang="en-US" sz="1800">
              <a:solidFill>
                <a:srgbClr val="FFFFFF"/>
              </a:solidFill>
              <a:latin typeface="나눔고딕" charset="0"/>
              <a:ea typeface="나눔고딕" charset="0"/>
            </a:endParaRPr>
          </a:p>
          <a:p>
            <a:pPr marL="0" indent="0" algn="l" hangingPunct="1"/>
            <a:r>
              <a:rPr sz="1800">
                <a:solidFill>
                  <a:srgbClr val="FFFFFF"/>
                </a:solidFill>
                <a:latin typeface="나눔고딕" charset="0"/>
                <a:ea typeface="나눔고딕" charset="0"/>
              </a:rPr>
              <a:t>P300의 변화를 분석하여 숨겨진 정보나 거짓정보를 효과적으로 식별하고 범인을 찾아내는데 활용할 예정이다</a:t>
            </a:r>
            <a:endParaRPr lang="ko-KR" altLang="en-US" sz="1800">
              <a:solidFill>
                <a:srgbClr val="FFFFFF"/>
              </a:solidFill>
              <a:latin typeface="나눔고딕" charset="0"/>
              <a:ea typeface="나눔고딕" charset="0"/>
            </a:endParaRPr>
          </a:p>
          <a:p>
            <a:pPr marL="0" indent="0" algn="l" hangingPunct="1"/>
            <a:endParaRPr lang="ko-KR" altLang="en-US" sz="1800">
              <a:solidFill>
                <a:srgbClr val="FFFFFF"/>
              </a:solidFill>
              <a:latin typeface="나눔고딕" charset="0"/>
              <a:ea typeface="나눔고딕" charset="0"/>
            </a:endParaRPr>
          </a:p>
          <a:p>
            <a:pPr marL="0" indent="0" algn="l" hangingPunct="1"/>
            <a:endParaRPr lang="ko-KR" altLang="en-US" sz="1800">
              <a:solidFill>
                <a:srgbClr val="FFFFFF"/>
              </a:solidFill>
              <a:latin typeface="나눔고딕" charset="0"/>
              <a:ea typeface="나눔고딕" charset="0"/>
            </a:endParaRPr>
          </a:p>
          <a:p>
            <a:pPr marL="0" indent="0" algn="l" hangingPunct="1"/>
            <a:endParaRPr lang="ko-KR" altLang="en-US" sz="1800">
              <a:solidFill>
                <a:srgbClr val="FFFFFF"/>
              </a:solidFill>
              <a:latin typeface="나눔고딕" charset="0"/>
              <a:ea typeface="나눔고딕" charset="0"/>
            </a:endParaRPr>
          </a:p>
          <a:p>
            <a:pPr marL="0" indent="0" algn="l" hangingPunct="1"/>
            <a:endParaRPr lang="ko-KR" altLang="en-US">
              <a:solidFill>
                <a:srgbClr val="FFFFFF"/>
              </a:solidFill>
            </a:endParaRPr>
          </a:p>
        </p:txBody>
      </p:sp>
    </p:spTree>
    <p:extLst>
      <p:ext uri="{BB962C8B-B14F-4D97-AF65-F5344CB8AC3E}">
        <p14:creationId xmlns:p14="http://schemas.microsoft.com/office/powerpoint/2010/main" val="2007567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 0"/>
          <p:cNvSpPr txBox="1">
            <a:spLocks/>
          </p:cNvSpPr>
          <p:nvPr/>
        </p:nvSpPr>
        <p:spPr>
          <a:xfrm>
            <a:off x="353060" y="27940"/>
            <a:ext cx="8395970" cy="276225"/>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What - 자극 시스템이 무엇인가 ?  </a:t>
            </a:r>
            <a:endParaRPr lang="ko-KR" altLang="en-US" sz="1100" b="0">
              <a:solidFill>
                <a:schemeClr val="bg1"/>
              </a:solidFill>
              <a:latin typeface="Arial" charset="0"/>
              <a:ea typeface="Tahoma" charset="0"/>
              <a:cs typeface="Arial" charset="0"/>
            </a:endParaRPr>
          </a:p>
        </p:txBody>
      </p:sp>
      <p:sp>
        <p:nvSpPr>
          <p:cNvPr id="9" name="도형 10"/>
          <p:cNvSpPr>
            <a:spLocks/>
          </p:cNvSpPr>
          <p:nvPr/>
        </p:nvSpPr>
        <p:spPr>
          <a:xfrm>
            <a:off x="1904365" y="1339215"/>
            <a:ext cx="1852295" cy="2466975"/>
          </a:xfrm>
          <a:prstGeom prst="rect">
            <a:avLst/>
          </a:prstGeom>
          <a:solidFill>
            <a:schemeClr val="bg1"/>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나눔고딕" charset="0"/>
              <a:ea typeface="나눔고딕" charset="0"/>
            </a:endParaRPr>
          </a:p>
        </p:txBody>
      </p:sp>
      <p:sp>
        <p:nvSpPr>
          <p:cNvPr id="10" name="도형 13"/>
          <p:cNvSpPr>
            <a:spLocks/>
          </p:cNvSpPr>
          <p:nvPr/>
        </p:nvSpPr>
        <p:spPr>
          <a:xfrm>
            <a:off x="5249545" y="1341120"/>
            <a:ext cx="1852295" cy="2466975"/>
          </a:xfrm>
          <a:prstGeom prst="rect">
            <a:avLst/>
          </a:prstGeom>
          <a:solidFill>
            <a:schemeClr val="bg1"/>
          </a:solidFill>
          <a:ln w="25400" cap="flat" cmpd="sng">
            <a:solidFill>
              <a:schemeClr val="bg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나눔고딕" charset="0"/>
              <a:ea typeface="나눔고딕" charset="0"/>
            </a:endParaRPr>
          </a:p>
        </p:txBody>
      </p:sp>
      <p:sp>
        <p:nvSpPr>
          <p:cNvPr id="11" name="텍스트 상자 14"/>
          <p:cNvSpPr txBox="1">
            <a:spLocks/>
          </p:cNvSpPr>
          <p:nvPr/>
        </p:nvSpPr>
        <p:spPr>
          <a:xfrm>
            <a:off x="2524125" y="1437640"/>
            <a:ext cx="619125" cy="370205"/>
          </a:xfrm>
          <a:prstGeom prst="rect">
            <a:avLst/>
          </a:prstGeom>
          <a:noFill/>
          <a:ln w="0">
            <a:noFill/>
            <a:prstDash/>
          </a:ln>
        </p:spPr>
        <p:txBody>
          <a:bodyPr vert="horz" wrap="square" lIns="89535" tIns="46355" rIns="89535" bIns="46355" anchor="t">
            <a:spAutoFit/>
          </a:bodyPr>
          <a:lstStyle/>
          <a:p>
            <a:pPr marL="0" indent="0" algn="l" hangingPunct="1"/>
            <a:r>
              <a:rPr sz="1800">
                <a:solidFill>
                  <a:schemeClr val="accent1"/>
                </a:solidFill>
                <a:latin typeface="나눔고딕" charset="0"/>
                <a:ea typeface="나눔고딕" charset="0"/>
              </a:rPr>
              <a:t>시민</a:t>
            </a:r>
            <a:endParaRPr lang="ko-KR" altLang="en-US" sz="1800">
              <a:solidFill>
                <a:schemeClr val="accent1"/>
              </a:solidFill>
              <a:latin typeface="나눔고딕" charset="0"/>
              <a:ea typeface="나눔고딕" charset="0"/>
            </a:endParaRPr>
          </a:p>
        </p:txBody>
      </p:sp>
      <p:sp>
        <p:nvSpPr>
          <p:cNvPr id="12" name="텍스트 상자 15"/>
          <p:cNvSpPr txBox="1">
            <a:spLocks/>
          </p:cNvSpPr>
          <p:nvPr/>
        </p:nvSpPr>
        <p:spPr>
          <a:xfrm>
            <a:off x="5758815" y="1435735"/>
            <a:ext cx="833755" cy="370205"/>
          </a:xfrm>
          <a:prstGeom prst="rect">
            <a:avLst/>
          </a:prstGeom>
          <a:noFill/>
          <a:ln w="0">
            <a:noFill/>
            <a:prstDash/>
          </a:ln>
        </p:spPr>
        <p:txBody>
          <a:bodyPr vert="horz" wrap="square" lIns="89535" tIns="46355" rIns="89535" bIns="46355" anchor="t">
            <a:spAutoFit/>
          </a:bodyPr>
          <a:lstStyle/>
          <a:p>
            <a:pPr marL="0" indent="0" algn="l" hangingPunct="1"/>
            <a:r>
              <a:rPr sz="1800">
                <a:solidFill>
                  <a:srgbClr val="FF0000"/>
                </a:solidFill>
                <a:latin typeface="나눔고딕" charset="0"/>
                <a:ea typeface="나눔고딕" charset="0"/>
              </a:rPr>
              <a:t>살인자</a:t>
            </a:r>
            <a:endParaRPr lang="ko-KR" altLang="en-US" sz="1800">
              <a:solidFill>
                <a:srgbClr val="FF0000"/>
              </a:solidFill>
              <a:latin typeface="나눔고딕" charset="0"/>
              <a:ea typeface="나눔고딕" charset="0"/>
            </a:endParaRPr>
          </a:p>
        </p:txBody>
      </p:sp>
      <p:sp>
        <p:nvSpPr>
          <p:cNvPr id="14" name="텍스트 상자 17"/>
          <p:cNvSpPr txBox="1">
            <a:spLocks/>
          </p:cNvSpPr>
          <p:nvPr/>
        </p:nvSpPr>
        <p:spPr>
          <a:xfrm>
            <a:off x="4170680" y="1617980"/>
            <a:ext cx="114935" cy="46990"/>
          </a:xfrm>
          <a:prstGeom prst="rect">
            <a:avLst/>
          </a:prstGeom>
          <a:noFill/>
          <a:ln w="0">
            <a:noFill/>
            <a:prstDash/>
          </a:ln>
        </p:spPr>
        <p:txBody>
          <a:bodyPr vert="horz" wrap="square" lIns="89535" tIns="46355" rIns="89535" bIns="46355" anchor="t">
            <a:spAutoFit/>
          </a:bodyPr>
          <a:lstStyle/>
          <a:p>
            <a:pPr marL="0" indent="0" algn="l" hangingPunct="1"/>
            <a:endParaRPr lang="ko-KR" altLang="en-US" sz="1800">
              <a:latin typeface="나눔고딕" charset="0"/>
              <a:ea typeface="나눔고딕" charset="0"/>
            </a:endParaRPr>
          </a:p>
        </p:txBody>
      </p:sp>
      <p:sp>
        <p:nvSpPr>
          <p:cNvPr id="15" name="텍스트 상자 18"/>
          <p:cNvSpPr txBox="1">
            <a:spLocks/>
          </p:cNvSpPr>
          <p:nvPr/>
        </p:nvSpPr>
        <p:spPr>
          <a:xfrm>
            <a:off x="5454015" y="1929130"/>
            <a:ext cx="1446530" cy="27876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200">
                <a:solidFill>
                  <a:srgbClr val="FF0000"/>
                </a:solidFill>
                <a:latin typeface="나눔고딕" charset="0"/>
                <a:ea typeface="나눔고딕" charset="0"/>
              </a:rPr>
              <a:t>당신이 사용한 무기</a:t>
            </a:r>
            <a:endParaRPr lang="ko-KR" altLang="en-US" sz="1200">
              <a:solidFill>
                <a:srgbClr val="FF0000"/>
              </a:solidFill>
              <a:latin typeface="나눔고딕" charset="0"/>
              <a:ea typeface="나눔고딕" charset="0"/>
            </a:endParaRPr>
          </a:p>
        </p:txBody>
      </p:sp>
      <p:sp>
        <p:nvSpPr>
          <p:cNvPr id="17" name="텍스트 상자 20"/>
          <p:cNvSpPr txBox="1">
            <a:spLocks/>
          </p:cNvSpPr>
          <p:nvPr/>
        </p:nvSpPr>
        <p:spPr>
          <a:xfrm>
            <a:off x="5554345" y="2668270"/>
            <a:ext cx="1308100" cy="278130"/>
          </a:xfrm>
          <a:prstGeom prst="rect">
            <a:avLst/>
          </a:prstGeom>
          <a:noFill/>
          <a:ln w="0">
            <a:noFill/>
            <a:prstDash/>
          </a:ln>
        </p:spPr>
        <p:txBody>
          <a:bodyPr vert="horz" wrap="square" lIns="89535" tIns="46355" rIns="89535" bIns="46355" anchor="t">
            <a:spAutoFit/>
          </a:bodyPr>
          <a:lstStyle/>
          <a:p>
            <a:pPr marL="0" indent="0" algn="l" hangingPunct="1"/>
            <a:r>
              <a:rPr sz="1200">
                <a:solidFill>
                  <a:srgbClr val="FF0000"/>
                </a:solidFill>
                <a:latin typeface="나눔고딕" charset="0"/>
                <a:ea typeface="나눔고딕" charset="0"/>
              </a:rPr>
              <a:t>당신이 죽인 사람</a:t>
            </a:r>
            <a:endParaRPr lang="ko-KR" altLang="en-US" sz="1200">
              <a:solidFill>
                <a:srgbClr val="FF0000"/>
              </a:solidFill>
              <a:latin typeface="나눔고딕" charset="0"/>
              <a:ea typeface="나눔고딕" charset="0"/>
            </a:endParaRPr>
          </a:p>
        </p:txBody>
      </p:sp>
      <p:sp>
        <p:nvSpPr>
          <p:cNvPr id="18" name="텍스트 상자 1"/>
          <p:cNvSpPr txBox="1">
            <a:spLocks/>
          </p:cNvSpPr>
          <p:nvPr/>
        </p:nvSpPr>
        <p:spPr>
          <a:xfrm>
            <a:off x="5852795" y="2247265"/>
            <a:ext cx="645795" cy="370205"/>
          </a:xfrm>
          <a:prstGeom prst="rect">
            <a:avLst/>
          </a:prstGeom>
          <a:noFill/>
          <a:ln w="0">
            <a:noFill/>
            <a:prstDash/>
          </a:ln>
        </p:spPr>
        <p:txBody>
          <a:bodyPr vert="horz" wrap="square" lIns="89535" tIns="46355" rIns="89535" bIns="46355" anchor="t">
            <a:spAutoFit/>
          </a:bodyPr>
          <a:lstStyle/>
          <a:p>
            <a:pPr marL="0" indent="0" algn="l" hangingPunct="1"/>
            <a:r>
              <a:rPr sz="1800">
                <a:latin typeface="나눔고딕" charset="0"/>
                <a:ea typeface="나눔고딕" charset="0"/>
              </a:rPr>
              <a:t>그림</a:t>
            </a:r>
            <a:endParaRPr lang="ko-KR" altLang="en-US" sz="1800">
              <a:latin typeface="나눔고딕" charset="0"/>
              <a:ea typeface="나눔고딕" charset="0"/>
            </a:endParaRPr>
          </a:p>
        </p:txBody>
      </p:sp>
      <p:sp>
        <p:nvSpPr>
          <p:cNvPr id="20" name="텍스트 상자 3"/>
          <p:cNvSpPr txBox="1">
            <a:spLocks/>
          </p:cNvSpPr>
          <p:nvPr/>
        </p:nvSpPr>
        <p:spPr>
          <a:xfrm>
            <a:off x="5885815" y="3019425"/>
            <a:ext cx="645795" cy="370205"/>
          </a:xfrm>
          <a:prstGeom prst="rect">
            <a:avLst/>
          </a:prstGeom>
          <a:noFill/>
          <a:ln w="0">
            <a:noFill/>
            <a:prstDash/>
          </a:ln>
        </p:spPr>
        <p:txBody>
          <a:bodyPr vert="horz" wrap="square" lIns="89535" tIns="46355" rIns="89535" bIns="46355" anchor="t">
            <a:spAutoFit/>
          </a:bodyPr>
          <a:lstStyle/>
          <a:p>
            <a:pPr marL="0" indent="0" algn="l" hangingPunct="1"/>
            <a:r>
              <a:rPr sz="1800">
                <a:latin typeface="나눔고딕" charset="0"/>
                <a:ea typeface="나눔고딕" charset="0"/>
              </a:rPr>
              <a:t>그림</a:t>
            </a:r>
            <a:endParaRPr lang="ko-KR" altLang="en-US" sz="1800">
              <a:latin typeface="나눔고딕" charset="0"/>
              <a:ea typeface="나눔고딕"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 0"/>
          <p:cNvSpPr txBox="1">
            <a:spLocks/>
          </p:cNvSpPr>
          <p:nvPr/>
        </p:nvSpPr>
        <p:spPr>
          <a:xfrm>
            <a:off x="353060" y="27940"/>
            <a:ext cx="8395970" cy="276225"/>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What - 왜 그렇게 설계했는가?  </a:t>
            </a:r>
            <a:endParaRPr lang="ko-KR" altLang="en-US" sz="1100" b="0">
              <a:solidFill>
                <a:schemeClr val="bg1"/>
              </a:solidFill>
              <a:latin typeface="Arial" charset="0"/>
              <a:ea typeface="Tahoma" charset="0"/>
              <a:cs typeface="Arial" charset="0"/>
            </a:endParaRPr>
          </a:p>
        </p:txBody>
      </p:sp>
      <p:pic>
        <p:nvPicPr>
          <p:cNvPr id="9" name="그림 2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934585" y="1177290"/>
            <a:ext cx="1382395" cy="1177925"/>
          </a:xfrm>
          <a:prstGeom prst="rect">
            <a:avLst/>
          </a:prstGeom>
          <a:noFill/>
        </p:spPr>
      </p:pic>
      <p:sp>
        <p:nvSpPr>
          <p:cNvPr id="10" name="텍스트 상자 22"/>
          <p:cNvSpPr txBox="1">
            <a:spLocks/>
          </p:cNvSpPr>
          <p:nvPr/>
        </p:nvSpPr>
        <p:spPr>
          <a:xfrm>
            <a:off x="753745" y="1547495"/>
            <a:ext cx="688975" cy="370205"/>
          </a:xfrm>
          <a:prstGeom prst="rect">
            <a:avLst/>
          </a:prstGeom>
          <a:noFill/>
          <a:ln w="0">
            <a:noFill/>
            <a:prstDash/>
          </a:ln>
        </p:spPr>
        <p:txBody>
          <a:bodyPr vert="horz" wrap="square" lIns="89535" tIns="46355" rIns="89535" bIns="46355" anchor="t">
            <a:spAutoFit/>
          </a:bodyPr>
          <a:lstStyle/>
          <a:p>
            <a:pPr marL="0" indent="0" algn="l" hangingPunct="1"/>
            <a:r>
              <a:rPr sz="1800">
                <a:solidFill>
                  <a:srgbClr val="FF0000"/>
                </a:solidFill>
                <a:latin typeface="나눔고딕" charset="0"/>
                <a:ea typeface="나눔고딕" charset="0"/>
              </a:rPr>
              <a:t>범인</a:t>
            </a:r>
            <a:endParaRPr lang="ko-KR" altLang="en-US" sz="1800">
              <a:solidFill>
                <a:srgbClr val="FF0000"/>
              </a:solidFill>
              <a:latin typeface="나눔고딕" charset="0"/>
              <a:ea typeface="나눔고딕" charset="0"/>
            </a:endParaRPr>
          </a:p>
        </p:txBody>
      </p:sp>
      <p:pic>
        <p:nvPicPr>
          <p:cNvPr id="11" name="그림 2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191510" y="1182370"/>
            <a:ext cx="1382395" cy="1177925"/>
          </a:xfrm>
          <a:prstGeom prst="rect">
            <a:avLst/>
          </a:prstGeom>
          <a:noFill/>
        </p:spPr>
      </p:pic>
      <p:pic>
        <p:nvPicPr>
          <p:cNvPr id="12" name="그림 2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442720" y="1183005"/>
            <a:ext cx="1382395" cy="1177925"/>
          </a:xfrm>
          <a:prstGeom prst="rect">
            <a:avLst/>
          </a:prstGeom>
          <a:noFill/>
        </p:spPr>
      </p:pic>
      <p:pic>
        <p:nvPicPr>
          <p:cNvPr id="13" name="그림 2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640830" y="1175385"/>
            <a:ext cx="1382395" cy="1177925"/>
          </a:xfrm>
          <a:prstGeom prst="rect">
            <a:avLst/>
          </a:prstGeom>
          <a:noFill/>
        </p:spPr>
      </p:pic>
      <p:pic>
        <p:nvPicPr>
          <p:cNvPr id="16" name="그림 2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932680" y="2854960"/>
            <a:ext cx="1382395" cy="1177925"/>
          </a:xfrm>
          <a:prstGeom prst="rect">
            <a:avLst/>
          </a:prstGeom>
          <a:noFill/>
        </p:spPr>
      </p:pic>
      <p:sp>
        <p:nvSpPr>
          <p:cNvPr id="17" name="텍스트 상자 28"/>
          <p:cNvSpPr txBox="1">
            <a:spLocks/>
          </p:cNvSpPr>
          <p:nvPr/>
        </p:nvSpPr>
        <p:spPr>
          <a:xfrm>
            <a:off x="601980" y="3225165"/>
            <a:ext cx="838835" cy="370205"/>
          </a:xfrm>
          <a:prstGeom prst="rect">
            <a:avLst/>
          </a:prstGeom>
          <a:noFill/>
          <a:ln w="0">
            <a:noFill/>
            <a:prstDash/>
          </a:ln>
        </p:spPr>
        <p:txBody>
          <a:bodyPr vert="horz" wrap="square" lIns="89535" tIns="46355" rIns="89535" bIns="46355" anchor="t">
            <a:spAutoFit/>
          </a:bodyPr>
          <a:lstStyle/>
          <a:p>
            <a:pPr marL="0" indent="0" algn="l" hangingPunct="1"/>
            <a:r>
              <a:rPr sz="1800">
                <a:solidFill>
                  <a:srgbClr val="0611F2"/>
                </a:solidFill>
                <a:latin typeface="나눔고딕" charset="0"/>
                <a:ea typeface="나눔고딕" charset="0"/>
              </a:rPr>
              <a:t>일반인</a:t>
            </a:r>
            <a:endParaRPr lang="ko-KR" altLang="en-US" sz="1800">
              <a:solidFill>
                <a:srgbClr val="0611F2"/>
              </a:solidFill>
              <a:latin typeface="나눔고딕" charset="0"/>
              <a:ea typeface="나눔고딕" charset="0"/>
            </a:endParaRPr>
          </a:p>
        </p:txBody>
      </p:sp>
      <p:pic>
        <p:nvPicPr>
          <p:cNvPr id="18" name="그림 2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189605" y="2863850"/>
            <a:ext cx="1382395" cy="1177925"/>
          </a:xfrm>
          <a:prstGeom prst="rect">
            <a:avLst/>
          </a:prstGeom>
          <a:noFill/>
        </p:spPr>
      </p:pic>
      <p:pic>
        <p:nvPicPr>
          <p:cNvPr id="19" name="그림 30"/>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440815" y="2860675"/>
            <a:ext cx="1382395" cy="1177925"/>
          </a:xfrm>
          <a:prstGeom prst="rect">
            <a:avLst/>
          </a:prstGeom>
          <a:noFill/>
        </p:spPr>
      </p:pic>
      <p:pic>
        <p:nvPicPr>
          <p:cNvPr id="20" name="그림 3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638925" y="2853055"/>
            <a:ext cx="1382395" cy="1177925"/>
          </a:xfrm>
          <a:prstGeom prst="rect">
            <a:avLst/>
          </a:prstGeom>
          <a:noFill/>
        </p:spPr>
      </p:pic>
      <p:sp>
        <p:nvSpPr>
          <p:cNvPr id="21" name="텍스트 상자 33"/>
          <p:cNvSpPr txBox="1">
            <a:spLocks/>
          </p:cNvSpPr>
          <p:nvPr/>
        </p:nvSpPr>
        <p:spPr>
          <a:xfrm>
            <a:off x="1753235" y="618490"/>
            <a:ext cx="848995" cy="370205"/>
          </a:xfrm>
          <a:prstGeom prst="rect">
            <a:avLst/>
          </a:prstGeom>
          <a:noFill/>
          <a:ln w="0">
            <a:noFill/>
            <a:prstDash/>
          </a:ln>
        </p:spPr>
        <p:txBody>
          <a:bodyPr vert="horz" wrap="square" lIns="89535" tIns="46355" rIns="89535" bIns="46355" anchor="t">
            <a:spAutoFit/>
          </a:bodyPr>
          <a:lstStyle/>
          <a:p>
            <a:pPr marL="0" indent="0" algn="l" hangingPunct="1"/>
            <a:r>
              <a:rPr sz="1800">
                <a:solidFill>
                  <a:schemeClr val="bg1"/>
                </a:solidFill>
                <a:latin typeface="나눔고딕" charset="0"/>
                <a:ea typeface="나눔고딕" charset="0"/>
              </a:rPr>
              <a:t>무기 1</a:t>
            </a:r>
            <a:endParaRPr lang="ko-KR" altLang="en-US" sz="1800">
              <a:solidFill>
                <a:schemeClr val="bg1"/>
              </a:solidFill>
              <a:latin typeface="나눔고딕" charset="0"/>
              <a:ea typeface="나눔고딕" charset="0"/>
            </a:endParaRPr>
          </a:p>
        </p:txBody>
      </p:sp>
      <p:sp>
        <p:nvSpPr>
          <p:cNvPr id="22" name="텍스트 상자 34"/>
          <p:cNvSpPr txBox="1">
            <a:spLocks/>
          </p:cNvSpPr>
          <p:nvPr/>
        </p:nvSpPr>
        <p:spPr>
          <a:xfrm>
            <a:off x="4626610" y="616585"/>
            <a:ext cx="2166620" cy="370205"/>
          </a:xfrm>
          <a:prstGeom prst="rect">
            <a:avLst/>
          </a:prstGeom>
          <a:noFill/>
          <a:ln w="0">
            <a:noFill/>
            <a:prstDash/>
          </a:ln>
        </p:spPr>
        <p:txBody>
          <a:bodyPr vert="horz" wrap="square" lIns="89535" tIns="46355" rIns="89535" bIns="46355" anchor="t">
            <a:spAutoFit/>
          </a:bodyPr>
          <a:lstStyle/>
          <a:p>
            <a:pPr marL="0" indent="0" algn="l" hangingPunct="1"/>
            <a:r>
              <a:rPr sz="1800">
                <a:solidFill>
                  <a:srgbClr val="FF0000"/>
                </a:solidFill>
                <a:latin typeface="나눔고딕" charset="0"/>
                <a:ea typeface="나눔고딕" charset="0"/>
              </a:rPr>
              <a:t>범행에 사용한 무기3</a:t>
            </a:r>
            <a:endParaRPr lang="ko-KR" altLang="en-US" sz="1800">
              <a:solidFill>
                <a:srgbClr val="FF0000"/>
              </a:solidFill>
              <a:latin typeface="나눔고딕" charset="0"/>
              <a:ea typeface="나눔고딕" charset="0"/>
            </a:endParaRPr>
          </a:p>
        </p:txBody>
      </p:sp>
      <p:sp>
        <p:nvSpPr>
          <p:cNvPr id="23" name="텍스트 상자 35"/>
          <p:cNvSpPr txBox="1">
            <a:spLocks/>
          </p:cNvSpPr>
          <p:nvPr/>
        </p:nvSpPr>
        <p:spPr>
          <a:xfrm>
            <a:off x="3475990" y="616585"/>
            <a:ext cx="848995" cy="370205"/>
          </a:xfrm>
          <a:prstGeom prst="rect">
            <a:avLst/>
          </a:prstGeom>
          <a:noFill/>
          <a:ln w="0">
            <a:noFill/>
            <a:prstDash/>
          </a:ln>
        </p:spPr>
        <p:txBody>
          <a:bodyPr vert="horz" wrap="square" lIns="89535" tIns="46355" rIns="89535" bIns="46355" anchor="t">
            <a:spAutoFit/>
          </a:bodyPr>
          <a:lstStyle/>
          <a:p>
            <a:pPr marL="0" indent="0" algn="l" hangingPunct="1"/>
            <a:r>
              <a:rPr sz="1800">
                <a:solidFill>
                  <a:schemeClr val="bg1"/>
                </a:solidFill>
                <a:latin typeface="나눔고딕" charset="0"/>
                <a:ea typeface="나눔고딕" charset="0"/>
              </a:rPr>
              <a:t>무기 2</a:t>
            </a:r>
            <a:endParaRPr lang="ko-KR" altLang="en-US" sz="1800">
              <a:solidFill>
                <a:schemeClr val="bg1"/>
              </a:solidFill>
              <a:latin typeface="나눔고딕" charset="0"/>
              <a:ea typeface="나눔고딕" charset="0"/>
            </a:endParaRPr>
          </a:p>
        </p:txBody>
      </p:sp>
      <p:sp>
        <p:nvSpPr>
          <p:cNvPr id="24" name="텍스트 상자 36"/>
          <p:cNvSpPr txBox="1">
            <a:spLocks/>
          </p:cNvSpPr>
          <p:nvPr/>
        </p:nvSpPr>
        <p:spPr>
          <a:xfrm>
            <a:off x="6906895" y="614680"/>
            <a:ext cx="848995" cy="370205"/>
          </a:xfrm>
          <a:prstGeom prst="rect">
            <a:avLst/>
          </a:prstGeom>
          <a:noFill/>
          <a:ln w="0">
            <a:noFill/>
            <a:prstDash/>
          </a:ln>
        </p:spPr>
        <p:txBody>
          <a:bodyPr vert="horz" wrap="square" lIns="89535" tIns="46355" rIns="89535" bIns="46355" anchor="t">
            <a:spAutoFit/>
          </a:bodyPr>
          <a:lstStyle/>
          <a:p>
            <a:pPr marL="0" indent="0" algn="l" hangingPunct="1"/>
            <a:r>
              <a:rPr sz="1800">
                <a:solidFill>
                  <a:schemeClr val="bg1"/>
                </a:solidFill>
                <a:latin typeface="나눔고딕" charset="0"/>
                <a:ea typeface="나눔고딕" charset="0"/>
              </a:rPr>
              <a:t>무기 4</a:t>
            </a:r>
            <a:endParaRPr lang="ko-KR" altLang="en-US" sz="1800">
              <a:solidFill>
                <a:schemeClr val="bg1"/>
              </a:solidFill>
              <a:latin typeface="나눔고딕" charset="0"/>
              <a:ea typeface="나눔고딕" charset="0"/>
            </a:endParaRPr>
          </a:p>
        </p:txBody>
      </p:sp>
      <p:sp>
        <p:nvSpPr>
          <p:cNvPr id="25" name="텍스트 상자 37"/>
          <p:cNvSpPr txBox="1">
            <a:spLocks/>
          </p:cNvSpPr>
          <p:nvPr/>
        </p:nvSpPr>
        <p:spPr>
          <a:xfrm>
            <a:off x="1700530" y="4280535"/>
            <a:ext cx="5694680" cy="647065"/>
          </a:xfrm>
          <a:prstGeom prst="rect">
            <a:avLst/>
          </a:prstGeom>
          <a:noFill/>
          <a:ln w="0">
            <a:noFill/>
            <a:prstDash/>
          </a:ln>
        </p:spPr>
        <p:txBody>
          <a:bodyPr vert="horz" wrap="square" lIns="89535" tIns="46355" rIns="89535" bIns="46355" anchor="t">
            <a:spAutoFit/>
          </a:bodyPr>
          <a:lstStyle/>
          <a:p>
            <a:pPr marL="0" indent="0" algn="l" hangingPunct="1"/>
            <a:r>
              <a:rPr sz="1800">
                <a:solidFill>
                  <a:schemeClr val="bg1"/>
                </a:solidFill>
                <a:latin typeface="나눔고딕" charset="0"/>
                <a:ea typeface="나눔고딕" charset="0"/>
              </a:rPr>
              <a:t>일반인의 Erp는 무기 1,2,3,4가 떴을 때 비슷하겠지만</a:t>
            </a:r>
            <a:endParaRPr lang="ko-KR" altLang="en-US" sz="1800">
              <a:solidFill>
                <a:schemeClr val="bg1"/>
              </a:solidFill>
              <a:latin typeface="나눔고딕" charset="0"/>
              <a:ea typeface="나눔고딕" charset="0"/>
            </a:endParaRPr>
          </a:p>
          <a:p>
            <a:pPr marL="0" indent="0" algn="l" hangingPunct="1"/>
            <a:r>
              <a:rPr sz="1800">
                <a:solidFill>
                  <a:schemeClr val="bg1"/>
                </a:solidFill>
                <a:latin typeface="나눔고딕" charset="0"/>
                <a:ea typeface="나눔고딕" charset="0"/>
              </a:rPr>
              <a:t>범인의 Erp는 무기 3이 떴을 때 Erp가 다를 것이라고 예측</a:t>
            </a:r>
            <a:endParaRPr lang="ko-KR" altLang="en-US" sz="1800">
              <a:solidFill>
                <a:schemeClr val="bg1"/>
              </a:solidFill>
              <a:latin typeface="나눔고딕" charset="0"/>
              <a:ea typeface="나눔고딕"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 0"/>
          <p:cNvSpPr txBox="1">
            <a:spLocks/>
          </p:cNvSpPr>
          <p:nvPr/>
        </p:nvSpPr>
        <p:spPr>
          <a:xfrm>
            <a:off x="353060" y="27940"/>
            <a:ext cx="8395970" cy="276225"/>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How - 어떻게 정확도를 높일 것인가? </a:t>
            </a:r>
            <a:endParaRPr lang="ko-KR" altLang="en-US" sz="1100" b="0">
              <a:solidFill>
                <a:schemeClr val="bg1"/>
              </a:solidFill>
              <a:latin typeface="Arial" charset="0"/>
              <a:ea typeface="Tahoma" charset="0"/>
              <a:cs typeface="Arial" charset="0"/>
            </a:endParaRPr>
          </a:p>
        </p:txBody>
      </p:sp>
      <p:pic>
        <p:nvPicPr>
          <p:cNvPr id="9" name="그림 2"/>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2332355" y="835660"/>
            <a:ext cx="4437380" cy="2653665"/>
          </a:xfrm>
          <a:prstGeom prst="rect">
            <a:avLst/>
          </a:prstGeom>
          <a:noFill/>
        </p:spPr>
      </p:pic>
      <p:sp>
        <p:nvSpPr>
          <p:cNvPr id="10" name="텍스트 상자 3"/>
          <p:cNvSpPr txBox="1">
            <a:spLocks/>
          </p:cNvSpPr>
          <p:nvPr/>
        </p:nvSpPr>
        <p:spPr>
          <a:xfrm>
            <a:off x="2085340" y="3867150"/>
            <a:ext cx="4970780" cy="64706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solidFill>
                  <a:schemeClr val="bg1"/>
                </a:solidFill>
                <a:latin typeface="나눔고딕" charset="0"/>
                <a:ea typeface="나눔고딕" charset="0"/>
              </a:rPr>
              <a:t>노이즈가 있을 것이고 2채널로 받아들이기 때문에 </a:t>
            </a:r>
            <a:endParaRPr lang="ko-KR" altLang="en-US" sz="1800">
              <a:solidFill>
                <a:schemeClr val="bg1"/>
              </a:solidFill>
              <a:latin typeface="나눔고딕" charset="0"/>
              <a:ea typeface="나눔고딕" charset="0"/>
            </a:endParaRPr>
          </a:p>
          <a:p>
            <a:pPr marL="0" indent="0" algn="l" latinLnBrk="0" hangingPunct="1">
              <a:buFontTx/>
              <a:buNone/>
            </a:pPr>
            <a:r>
              <a:rPr sz="1800">
                <a:solidFill>
                  <a:schemeClr val="bg1"/>
                </a:solidFill>
                <a:latin typeface="나눔고딕" charset="0"/>
                <a:ea typeface="나눔고딕" charset="0"/>
              </a:rPr>
              <a:t>정확도가 떨어질 수 있다 </a:t>
            </a:r>
            <a:endParaRPr lang="ko-KR" altLang="en-US" sz="1800">
              <a:solidFill>
                <a:schemeClr val="bg1"/>
              </a:solidFill>
              <a:latin typeface="나눔고딕" charset="0"/>
              <a:ea typeface="나눔고딕"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 0"/>
          <p:cNvSpPr txBox="1">
            <a:spLocks/>
          </p:cNvSpPr>
          <p:nvPr/>
        </p:nvSpPr>
        <p:spPr>
          <a:xfrm>
            <a:off x="353060" y="27940"/>
            <a:ext cx="8396605" cy="276860"/>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How - 어떻게 정확도를 높일 것인가? </a:t>
            </a:r>
            <a:endParaRPr lang="ko-KR" altLang="en-US" sz="1100" b="0">
              <a:solidFill>
                <a:schemeClr val="bg1"/>
              </a:solidFill>
              <a:latin typeface="Arial" charset="0"/>
              <a:ea typeface="Tahoma" charset="0"/>
              <a:cs typeface="Arial" charset="0"/>
            </a:endParaRPr>
          </a:p>
        </p:txBody>
      </p:sp>
      <p:sp>
        <p:nvSpPr>
          <p:cNvPr id="10" name="Rect 0"/>
          <p:cNvSpPr txBox="1">
            <a:spLocks/>
          </p:cNvSpPr>
          <p:nvPr/>
        </p:nvSpPr>
        <p:spPr>
          <a:xfrm>
            <a:off x="1353820" y="4018280"/>
            <a:ext cx="6870700" cy="64706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solidFill>
                  <a:schemeClr val="bg1"/>
                </a:solidFill>
                <a:latin typeface="나눔고딕" charset="0"/>
                <a:ea typeface="나눔고딕" charset="0"/>
              </a:rPr>
              <a:t>실험에서 피의자가 사용한 무기나 피해자 얼굴을 보고 ERP 탐지가 높게 나타나게 기억에 남고 자세한 이야기로 테스크를 만들었습니다 </a:t>
            </a:r>
            <a:endParaRPr lang="ko-KR" altLang="en-US" sz="1800">
              <a:solidFill>
                <a:schemeClr val="bg1"/>
              </a:solidFill>
              <a:latin typeface="나눔고딕" charset="0"/>
              <a:ea typeface="나눔고딕" charset="0"/>
            </a:endParaRPr>
          </a:p>
        </p:txBody>
      </p:sp>
      <p:pic>
        <p:nvPicPr>
          <p:cNvPr id="11" name="그림 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2458720" y="854075"/>
            <a:ext cx="4224655" cy="273367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 0"/>
          <p:cNvSpPr txBox="1">
            <a:spLocks/>
          </p:cNvSpPr>
          <p:nvPr/>
        </p:nvSpPr>
        <p:spPr>
          <a:xfrm>
            <a:off x="353060" y="27940"/>
            <a:ext cx="8397240" cy="277495"/>
          </a:xfrm>
          <a:prstGeom prst="rect">
            <a:avLst/>
          </a:prstGeom>
        </p:spPr>
        <p:txBody>
          <a:bodyPr vert="horz" wrap="square" lIns="91440" tIns="45720" rIns="91440" bIns="45720" numCol="1" anchor="ctr">
            <a:noAutofit/>
          </a:bodyPr>
          <a:lstStyle>
            <a:lvl1pPr marL="0" indent="0" algn="l" defTabSz="914400" rtl="0" eaLnBrk="1" latinLnBrk="1" hangingPunct="1">
              <a:lnSpc>
                <a:spcPct val="80000"/>
              </a:lnSpc>
              <a:spcBef>
                <a:spcPct val="0"/>
              </a:spcBef>
              <a:buFontTx/>
              <a:buNone/>
              <a:defRPr lang="en-GB" altLang="en-US" sz="5400" b="1">
                <a:solidFill>
                  <a:schemeClr val="accent1"/>
                </a:solidFill>
                <a:latin typeface="+mj-lt"/>
                <a:ea typeface="+mj-ea"/>
                <a:cs typeface="+mj-cs"/>
              </a:defRPr>
            </a:lvl1pPr>
          </a:lstStyle>
          <a:p>
            <a:pPr marL="0" indent="0" latinLnBrk="0">
              <a:lnSpc>
                <a:spcPct val="100000"/>
              </a:lnSpc>
              <a:buFontTx/>
              <a:buNone/>
              <a:defRPr/>
            </a:pPr>
            <a:r>
              <a:rPr lang="en-US" altLang="ko-KR" sz="1100" b="0">
                <a:solidFill>
                  <a:schemeClr val="bg1"/>
                </a:solidFill>
                <a:latin typeface="Arial" charset="0"/>
                <a:ea typeface="Tahoma" charset="0"/>
                <a:cs typeface="Arial" charset="0"/>
              </a:rPr>
              <a:t>TITLE : How - 어떻게 정확도를 높일 것인가? </a:t>
            </a:r>
            <a:endParaRPr lang="ko-KR" altLang="en-US" sz="1100" b="0">
              <a:solidFill>
                <a:schemeClr val="bg1"/>
              </a:solidFill>
              <a:latin typeface="Arial" charset="0"/>
              <a:ea typeface="Tahoma" charset="0"/>
              <a:cs typeface="Arial" charset="0"/>
            </a:endParaRPr>
          </a:p>
        </p:txBody>
      </p:sp>
      <p:pic>
        <p:nvPicPr>
          <p:cNvPr id="9" name="그림 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871345" y="847725"/>
            <a:ext cx="5287010" cy="2684145"/>
          </a:xfrm>
          <a:prstGeom prst="rect">
            <a:avLst/>
          </a:prstGeom>
          <a:noFill/>
        </p:spPr>
      </p:pic>
      <p:sp>
        <p:nvSpPr>
          <p:cNvPr id="10" name="텍스트 상자 5"/>
          <p:cNvSpPr txBox="1">
            <a:spLocks/>
          </p:cNvSpPr>
          <p:nvPr/>
        </p:nvSpPr>
        <p:spPr>
          <a:xfrm>
            <a:off x="1299210" y="3756660"/>
            <a:ext cx="6507480" cy="120078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solidFill>
                  <a:schemeClr val="bg1"/>
                </a:solidFill>
                <a:latin typeface="나눔고딕" charset="0"/>
                <a:ea typeface="나눔고딕" charset="0"/>
              </a:rPr>
              <a:t>정확도 향상을 목표로 테스트 수와 반복 횟수를 증가시켰습니다. 무기 테스크에서 ERP 상위 3개를, 피해자 얼굴 테스크에서 ERP 상위 3개를 뽑은 후, 피의자가 실제로 사용한 무기와 피해자의 얼굴을 비교하여 정확도를 높이려고 노력했습니다.</a:t>
            </a:r>
            <a:endParaRPr lang="ko-KR" altLang="en-US" sz="1800">
              <a:solidFill>
                <a:schemeClr val="bg1"/>
              </a:solidFill>
              <a:latin typeface="나눔고딕" charset="0"/>
              <a:ea typeface="나눔고딕" charset="0"/>
            </a:endParaRPr>
          </a:p>
        </p:txBody>
      </p:sp>
    </p:spTree>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Pages>14</Pages>
  <Words>488</Words>
  <Characters>0</Characters>
  <Application>Microsoft Office PowerPoint</Application>
  <DocSecurity>0</DocSecurity>
  <PresentationFormat>화면 슬라이드 쇼(16:9)</PresentationFormat>
  <Lines>0</Lines>
  <Paragraphs>75</Paragraphs>
  <Slides>14</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14</vt:i4>
      </vt:variant>
    </vt:vector>
  </HeadingPairs>
  <TitlesOfParts>
    <vt:vector size="18" baseType="lpstr">
      <vt:lpstr>나눔고딕</vt:lpstr>
      <vt:lpstr>맑은 고딕</vt:lpstr>
      <vt:lpstr>Arial</vt:lpstr>
      <vt:lpstr>디자인 사용자 지정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민성 조</cp:lastModifiedBy>
  <cp:revision>4</cp:revision>
  <dcterms:modified xsi:type="dcterms:W3CDTF">2023-12-19T08:10:13Z</dcterms:modified>
</cp:coreProperties>
</file>